
<file path=[Content_Types].xml><?xml version="1.0" encoding="utf-8"?>
<Types xmlns="http://schemas.openxmlformats.org/package/2006/content-types">
  <Default Extension="png" ContentType="image/png"/>
  <Default Extension="rels" ContentType="application/vnd.openxmlformats-package.relationships+xml"/>
  <Default Extension="jpeg" ContentType="image/jpeg"/>
  <Default Extension="xml" ContentType="application/xml"/>
  <Override PartName="/ppt/presentation.xml" ContentType="application/vnd.openxmlformats-officedocument.presentationml.presentation.main+xml"/>
  <Override PartName="/ppt/slides/slide150.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105.xml" ContentType="application/vnd.openxmlformats-officedocument.presentationml.slide+xml"/>
  <Override PartName="/ppt/slides/slide104.xml" ContentType="application/vnd.openxmlformats-officedocument.presentationml.slide+xml"/>
  <Override PartName="/ppt/slides/slide103.xml" ContentType="application/vnd.openxmlformats-officedocument.presentationml.slide+xml"/>
  <Override PartName="/ppt/slides/slide102.xml" ContentType="application/vnd.openxmlformats-officedocument.presentationml.slide+xml"/>
  <Override PartName="/ppt/slides/slide101.xml" ContentType="application/vnd.openxmlformats-officedocument.presentationml.slide+xml"/>
  <Override PartName="/ppt/slides/slide100.xml" ContentType="application/vnd.openxmlformats-officedocument.presentationml.slide+xml"/>
  <Override PartName="/ppt/slides/slide99.xml" ContentType="application/vnd.openxmlformats-officedocument.presentationml.slide+xml"/>
  <Override PartName="/ppt/slides/slide98.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151.xml" ContentType="application/vnd.openxmlformats-officedocument.presentationml.slide+xml"/>
  <Override PartName="/ppt/slides/slide7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38.xml" ContentType="application/vnd.openxmlformats-officedocument.presentationml.slide+xml"/>
  <Override PartName="/ppt/slides/slide137.xml" ContentType="application/vnd.openxmlformats-officedocument.presentationml.slide+xml"/>
  <Override PartName="/ppt/slides/slide136.xml" ContentType="application/vnd.openxmlformats-officedocument.presentationml.slide+xml"/>
  <Override PartName="/ppt/slides/slide135.xml" ContentType="application/vnd.openxmlformats-officedocument.presentationml.slide+xml"/>
  <Override PartName="/ppt/slides/slide134.xml" ContentType="application/vnd.openxmlformats-officedocument.presentationml.slide+xml"/>
  <Override PartName="/ppt/slides/slide133.xml" ContentType="application/vnd.openxmlformats-officedocument.presentationml.slide+xml"/>
  <Override PartName="/ppt/slides/slide132.xml" ContentType="application/vnd.openxmlformats-officedocument.presentationml.slide+xml"/>
  <Override PartName="/ppt/slides/slide131.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9.xml" ContentType="application/vnd.openxmlformats-officedocument.presentationml.slide+xml"/>
  <Override PartName="/ppt/slides/slide148.xml" ContentType="application/vnd.openxmlformats-officedocument.presentationml.slide+xml"/>
  <Override PartName="/ppt/slides/slide147.xml" ContentType="application/vnd.openxmlformats-officedocument.presentationml.slide+xml"/>
  <Override PartName="/ppt/slides/slide146.xml" ContentType="application/vnd.openxmlformats-officedocument.presentationml.slide+xml"/>
  <Override PartName="/ppt/slides/slide145.xml" ContentType="application/vnd.openxmlformats-officedocument.presentationml.slide+xml"/>
  <Override PartName="/ppt/slides/slide144.xml" ContentType="application/vnd.openxmlformats-officedocument.presentationml.slide+xml"/>
  <Override PartName="/ppt/slides/slide143.xml" ContentType="application/vnd.openxmlformats-officedocument.presentationml.slide+xml"/>
  <Override PartName="/ppt/slides/slide142.xml" ContentType="application/vnd.openxmlformats-officedocument.presentationml.slide+xml"/>
  <Override PartName="/ppt/slides/slide130.xml" ContentType="application/vnd.openxmlformats-officedocument.presentationml.slide+xml"/>
  <Override PartName="/ppt/slides/slide129.xml" ContentType="application/vnd.openxmlformats-officedocument.presentationml.slide+xml"/>
  <Override PartName="/ppt/slides/slide128.xml" ContentType="application/vnd.openxmlformats-officedocument.presentationml.slide+xml"/>
  <Override PartName="/ppt/slides/slide116.xml" ContentType="application/vnd.openxmlformats-officedocument.presentationml.slide+xml"/>
  <Override PartName="/ppt/slides/slide115.xml" ContentType="application/vnd.openxmlformats-officedocument.presentationml.slide+xml"/>
  <Override PartName="/ppt/slides/slide114.xml" ContentType="application/vnd.openxmlformats-officedocument.presentationml.slide+xml"/>
  <Override PartName="/ppt/slides/slide113.xml" ContentType="application/vnd.openxmlformats-officedocument.presentationml.slide+xml"/>
  <Override PartName="/ppt/slides/slide112.xml" ContentType="application/vnd.openxmlformats-officedocument.presentationml.slide+xml"/>
  <Override PartName="/ppt/slides/slide111.xml" ContentType="application/vnd.openxmlformats-officedocument.presentationml.slide+xml"/>
  <Override PartName="/ppt/slides/slide110.xml" ContentType="application/vnd.openxmlformats-officedocument.presentationml.slide+xml"/>
  <Override PartName="/ppt/slides/slide109.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7.xml" ContentType="application/vnd.openxmlformats-officedocument.presentationml.slide+xml"/>
  <Override PartName="/ppt/slides/slide126.xml" ContentType="application/vnd.openxmlformats-officedocument.presentationml.slide+xml"/>
  <Override PartName="/ppt/slides/slide125.xml" ContentType="application/vnd.openxmlformats-officedocument.presentationml.slide+xml"/>
  <Override PartName="/ppt/slides/slide124.xml" ContentType="application/vnd.openxmlformats-officedocument.presentationml.slide+xml"/>
  <Override PartName="/ppt/slides/slide123.xml" ContentType="application/vnd.openxmlformats-officedocument.presentationml.slide+xml"/>
  <Override PartName="/ppt/slides/slide122.xml" ContentType="application/vnd.openxmlformats-officedocument.presentationml.slide+xml"/>
  <Override PartName="/ppt/slides/slide121.xml" ContentType="application/vnd.openxmlformats-officedocument.presentationml.slide+xml"/>
  <Override PartName="/ppt/slides/slide120.xml" ContentType="application/vnd.openxmlformats-officedocument.presentationml.slide+xml"/>
  <Override PartName="/ppt/slides/slide63.xml" ContentType="application/vnd.openxmlformats-officedocument.presentationml.slide+xml"/>
  <Override PartName="/ppt/slides/slide76.xml" ContentType="application/vnd.openxmlformats-officedocument.presentationml.slide+xml"/>
  <Override PartName="/ppt/slides/slide61.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31.xml" ContentType="application/vnd.openxmlformats-officedocument.presentationml.slide+xml"/>
  <Override PartName="/ppt/slides/slide6.xml" ContentType="application/vnd.openxmlformats-officedocument.presentationml.slide+xml"/>
  <Override PartName="/ppt/slides/slide3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47.xml" ContentType="application/vnd.openxmlformats-officedocument.presentationml.slide+xml"/>
  <Override PartName="/ppt/slides/slide32.xml" ContentType="application/vnd.openxmlformats-officedocument.presentationml.slide+xml"/>
  <Override PartName="/ppt/slides/slide45.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8.xml" ContentType="application/vnd.openxmlformats-officedocument.presentationml.slide+xml"/>
  <Override PartName="/ppt/slides/slide46.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Layouts/slideLayout22.xml" ContentType="application/vnd.openxmlformats-officedocument.presentationml.slideLayout+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21.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notesSlides/notesSlide2.xml" ContentType="application/vnd.openxmlformats-officedocument.presentationml.notesSlide+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154"/>
  </p:notesMasterIdLst>
  <p:handoutMasterIdLst>
    <p:handoutMasterId r:id="rId155"/>
  </p:handoutMasterIdLst>
  <p:sldIdLst>
    <p:sldId id="259" r:id="rId3"/>
    <p:sldId id="424" r:id="rId4"/>
    <p:sldId id="358" r:id="rId5"/>
    <p:sldId id="333" r:id="rId6"/>
    <p:sldId id="355" r:id="rId7"/>
    <p:sldId id="430" r:id="rId8"/>
    <p:sldId id="260" r:id="rId9"/>
    <p:sldId id="419" r:id="rId10"/>
    <p:sldId id="359" r:id="rId11"/>
    <p:sldId id="262" r:id="rId12"/>
    <p:sldId id="362" r:id="rId13"/>
    <p:sldId id="289" r:id="rId14"/>
    <p:sldId id="263" r:id="rId15"/>
    <p:sldId id="360" r:id="rId16"/>
    <p:sldId id="361" r:id="rId17"/>
    <p:sldId id="353" r:id="rId18"/>
    <p:sldId id="354" r:id="rId19"/>
    <p:sldId id="346" r:id="rId20"/>
    <p:sldId id="348" r:id="rId21"/>
    <p:sldId id="350" r:id="rId22"/>
    <p:sldId id="352" r:id="rId23"/>
    <p:sldId id="284" r:id="rId24"/>
    <p:sldId id="296" r:id="rId25"/>
    <p:sldId id="363" r:id="rId26"/>
    <p:sldId id="288" r:id="rId27"/>
    <p:sldId id="378" r:id="rId28"/>
    <p:sldId id="398" r:id="rId29"/>
    <p:sldId id="433" r:id="rId30"/>
    <p:sldId id="397" r:id="rId31"/>
    <p:sldId id="275" r:id="rId32"/>
    <p:sldId id="356" r:id="rId33"/>
    <p:sldId id="434" r:id="rId34"/>
    <p:sldId id="380" r:id="rId35"/>
    <p:sldId id="381" r:id="rId36"/>
    <p:sldId id="383" r:id="rId37"/>
    <p:sldId id="432" r:id="rId38"/>
    <p:sldId id="274" r:id="rId39"/>
    <p:sldId id="382" r:id="rId40"/>
    <p:sldId id="436" r:id="rId41"/>
    <p:sldId id="409" r:id="rId42"/>
    <p:sldId id="410" r:id="rId43"/>
    <p:sldId id="326" r:id="rId44"/>
    <p:sldId id="332" r:id="rId45"/>
    <p:sldId id="283" r:id="rId46"/>
    <p:sldId id="330" r:id="rId47"/>
    <p:sldId id="308" r:id="rId48"/>
    <p:sldId id="309" r:id="rId49"/>
    <p:sldId id="311" r:id="rId50"/>
    <p:sldId id="371" r:id="rId51"/>
    <p:sldId id="417" r:id="rId52"/>
    <p:sldId id="411" r:id="rId53"/>
    <p:sldId id="412" r:id="rId54"/>
    <p:sldId id="418" r:id="rId55"/>
    <p:sldId id="420" r:id="rId56"/>
    <p:sldId id="421" r:id="rId57"/>
    <p:sldId id="437" r:id="rId58"/>
    <p:sldId id="445" r:id="rId59"/>
    <p:sldId id="408" r:id="rId60"/>
    <p:sldId id="391" r:id="rId61"/>
    <p:sldId id="392" r:id="rId62"/>
    <p:sldId id="388" r:id="rId63"/>
    <p:sldId id="427" r:id="rId64"/>
    <p:sldId id="426" r:id="rId65"/>
    <p:sldId id="273" r:id="rId66"/>
    <p:sldId id="389" r:id="rId67"/>
    <p:sldId id="340" r:id="rId68"/>
    <p:sldId id="339" r:id="rId69"/>
    <p:sldId id="443" r:id="rId70"/>
    <p:sldId id="428" r:id="rId71"/>
    <p:sldId id="337" r:id="rId72"/>
    <p:sldId id="384" r:id="rId73"/>
    <p:sldId id="385" r:id="rId74"/>
    <p:sldId id="264" r:id="rId75"/>
    <p:sldId id="343" r:id="rId76"/>
    <p:sldId id="357" r:id="rId77"/>
    <p:sldId id="344" r:id="rId78"/>
    <p:sldId id="341" r:id="rId79"/>
    <p:sldId id="310" r:id="rId80"/>
    <p:sldId id="282" r:id="rId81"/>
    <p:sldId id="365" r:id="rId82"/>
    <p:sldId id="366" r:id="rId83"/>
    <p:sldId id="281" r:id="rId84"/>
    <p:sldId id="320" r:id="rId85"/>
    <p:sldId id="375" r:id="rId86"/>
    <p:sldId id="452" r:id="rId87"/>
    <p:sldId id="315" r:id="rId88"/>
    <p:sldId id="322" r:id="rId89"/>
    <p:sldId id="325" r:id="rId90"/>
    <p:sldId id="318" r:id="rId91"/>
    <p:sldId id="374" r:id="rId92"/>
    <p:sldId id="313" r:id="rId93"/>
    <p:sldId id="376" r:id="rId94"/>
    <p:sldId id="323" r:id="rId95"/>
    <p:sldId id="316" r:id="rId96"/>
    <p:sldId id="416" r:id="rId97"/>
    <p:sldId id="257" r:id="rId98"/>
    <p:sldId id="258" r:id="rId99"/>
    <p:sldId id="267" r:id="rId100"/>
    <p:sldId id="268" r:id="rId101"/>
    <p:sldId id="442" r:id="rId102"/>
    <p:sldId id="278" r:id="rId103"/>
    <p:sldId id="423" r:id="rId104"/>
    <p:sldId id="277" r:id="rId105"/>
    <p:sldId id="373" r:id="rId106"/>
    <p:sldId id="319" r:id="rId107"/>
    <p:sldId id="314" r:id="rId108"/>
    <p:sldId id="336" r:id="rId109"/>
    <p:sldId id="276" r:id="rId110"/>
    <p:sldId id="414" r:id="rId111"/>
    <p:sldId id="270" r:id="rId112"/>
    <p:sldId id="429" r:id="rId113"/>
    <p:sldId id="399" r:id="rId114"/>
    <p:sldId id="422" r:id="rId115"/>
    <p:sldId id="402" r:id="rId116"/>
    <p:sldId id="401" r:id="rId117"/>
    <p:sldId id="403" r:id="rId118"/>
    <p:sldId id="400" r:id="rId119"/>
    <p:sldId id="404" r:id="rId120"/>
    <p:sldId id="406" r:id="rId121"/>
    <p:sldId id="407" r:id="rId122"/>
    <p:sldId id="438" r:id="rId123"/>
    <p:sldId id="271" r:id="rId124"/>
    <p:sldId id="448" r:id="rId125"/>
    <p:sldId id="439" r:id="rId126"/>
    <p:sldId id="440" r:id="rId127"/>
    <p:sldId id="441" r:id="rId128"/>
    <p:sldId id="285" r:id="rId129"/>
    <p:sldId id="449" r:id="rId130"/>
    <p:sldId id="447" r:id="rId131"/>
    <p:sldId id="328" r:id="rId132"/>
    <p:sldId id="321" r:id="rId133"/>
    <p:sldId id="324" r:id="rId134"/>
    <p:sldId id="331" r:id="rId135"/>
    <p:sldId id="329" r:id="rId136"/>
    <p:sldId id="305" r:id="rId137"/>
    <p:sldId id="367" r:id="rId138"/>
    <p:sldId id="287" r:id="rId139"/>
    <p:sldId id="334" r:id="rId140"/>
    <p:sldId id="446" r:id="rId141"/>
    <p:sldId id="425" r:id="rId142"/>
    <p:sldId id="451" r:id="rId143"/>
    <p:sldId id="450" r:id="rId144"/>
    <p:sldId id="304" r:id="rId145"/>
    <p:sldId id="290" r:id="rId146"/>
    <p:sldId id="292" r:id="rId147"/>
    <p:sldId id="293" r:id="rId148"/>
    <p:sldId id="294" r:id="rId149"/>
    <p:sldId id="295" r:id="rId150"/>
    <p:sldId id="415" r:id="rId151"/>
    <p:sldId id="335" r:id="rId152"/>
    <p:sldId id="312" r:id="rId153"/>
  </p:sldIdLst>
  <p:sldSz cx="9144000" cy="6858000" type="screen4x3"/>
  <p:notesSz cx="6858000" cy="9144000"/>
  <p:defaultTextStyle>
    <a:defPPr>
      <a:defRPr lang="ru-RU"/>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modifyVerifier cryptProviderType="rsaFull" cryptAlgorithmClass="hash" cryptAlgorithmType="typeAny" cryptAlgorithmSid="4" spinCount="100000" saltData="EelGgFeoNuo9rvje8N0GzQ==" hashData="QZFTIgBWbtHaVtA4saZJV15DoP0="/>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00"/>
    <a:srgbClr val="FF3300"/>
    <a:srgbClr val="F6E790"/>
    <a:srgbClr val="B74905"/>
    <a:srgbClr val="CC0000"/>
    <a:srgbClr val="E6D8D0"/>
    <a:srgbClr val="B9917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90" autoAdjust="0"/>
    <p:restoredTop sz="93838" autoAdjust="0"/>
  </p:normalViewPr>
  <p:slideViewPr>
    <p:cSldViewPr>
      <p:cViewPr varScale="1">
        <p:scale>
          <a:sx n="82" d="100"/>
          <a:sy n="82" d="100"/>
        </p:scale>
        <p:origin x="-1458" y="-84"/>
      </p:cViewPr>
      <p:guideLst>
        <p:guide orient="horz" pos="2160"/>
        <p:guide pos="2880"/>
      </p:guideLst>
    </p:cSldViewPr>
  </p:slideViewPr>
  <p:outlineViewPr>
    <p:cViewPr>
      <p:scale>
        <a:sx n="33" d="100"/>
        <a:sy n="33" d="100"/>
      </p:scale>
      <p:origin x="0" y="9876"/>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tableStyles" Target="tableStyle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customXml" Target="../customXml/item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customXml" Target="../customXml/item3.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notesMaster" Target="notesMasters/notesMaster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87934FD-91D6-423B-9FBB-526F48BA26ED}" type="datetimeFigureOut">
              <a:rPr lang="ru-RU"/>
              <a:pPr>
                <a:defRPr/>
              </a:pPr>
              <a:t>08.05.2014</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A89FE7D-4D40-448B-ABD6-7FB0B4C2527B}" type="slidenum">
              <a:rPr lang="ru-RU"/>
              <a:pPr>
                <a:defRPr/>
              </a:pPr>
              <a:t>‹#›</a:t>
            </a:fld>
            <a:endParaRPr 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3FA9EAFC-B288-441E-8D75-B5D7779EAC5D}" type="datetimeFigureOut">
              <a:rPr lang="ru-RU"/>
              <a:pPr>
                <a:defRPr/>
              </a:pPr>
              <a:t>08.05.2014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C7DA776-57E6-453B-9B56-D99EE5D59275}"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Образ слайда 1"/>
          <p:cNvSpPr>
            <a:spLocks noGrp="1" noRot="1" noChangeAspect="1" noTextEdit="1"/>
          </p:cNvSpPr>
          <p:nvPr>
            <p:ph type="sldImg"/>
          </p:nvPr>
        </p:nvSpPr>
        <p:spPr bwMode="auto">
          <a:noFill/>
          <a:ln>
            <a:solidFill>
              <a:srgbClr val="000000"/>
            </a:solidFill>
            <a:miter lim="800000"/>
            <a:headEnd/>
            <a:tailEnd/>
          </a:ln>
        </p:spPr>
      </p:sp>
      <p:sp>
        <p:nvSpPr>
          <p:cNvPr id="15974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5974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BAB0F7-5FE2-4A8D-847A-4A625FAEC1EF}" type="slidenum">
              <a:rPr lang="ru-RU" smtClean="0"/>
              <a:pPr/>
              <a:t>12</a:t>
            </a:fld>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Образ слайда 1"/>
          <p:cNvSpPr>
            <a:spLocks noGrp="1" noRot="1" noChangeAspect="1" noTextEdit="1"/>
          </p:cNvSpPr>
          <p:nvPr>
            <p:ph type="sldImg"/>
          </p:nvPr>
        </p:nvSpPr>
        <p:spPr bwMode="auto">
          <a:noFill/>
          <a:ln>
            <a:solidFill>
              <a:srgbClr val="000000"/>
            </a:solidFill>
            <a:miter lim="800000"/>
            <a:headEnd/>
            <a:tailEnd/>
          </a:ln>
        </p:spPr>
      </p:sp>
      <p:sp>
        <p:nvSpPr>
          <p:cNvPr id="160771"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16077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8450189-9434-44B5-9041-6E7B8D2ED8CD}" type="slidenum">
              <a:rPr lang="ru-RU" smtClean="0"/>
              <a:pPr/>
              <a:t>115</a:t>
            </a:fld>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806DB3E-5F07-48F4-AB4D-6B57BF7ED27D}"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F1EC06AF-A048-4A7C-BAAD-E95A75CF230E}"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8FCE8DD-19F0-42D9-A700-02B0AE01FF6B}"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a:defRPr/>
                </a:pPr>
                <a:endParaRPr lang="ru-RU"/>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a:defRPr/>
                </a:pPr>
                <a:endParaRPr lang="ru-RU"/>
              </a:p>
            </p:txBody>
          </p:sp>
        </p:grpSp>
        <p:grpSp>
          <p:nvGrpSpPr>
            <p:cNvPr id="6" name="Group 6"/>
            <p:cNvGrpSpPr>
              <a:grpSpLocks/>
            </p:cNvGrpSpPr>
            <p:nvPr/>
          </p:nvGrpSpPr>
          <p:grpSpPr bwMode="auto">
            <a:xfrm>
              <a:off x="1312" y="154"/>
              <a:ext cx="4299" cy="3373"/>
              <a:chOff x="0" y="7"/>
              <a:chExt cx="5533" cy="4330"/>
            </a:xfrm>
          </p:grpSpPr>
          <p:grpSp>
            <p:nvGrpSpPr>
              <p:cNvPr id="22" name="Group 7"/>
              <p:cNvGrpSpPr>
                <a:grpSpLocks/>
              </p:cNvGrpSpPr>
              <p:nvPr/>
            </p:nvGrpSpPr>
            <p:grpSpPr bwMode="auto">
              <a:xfrm>
                <a:off x="0" y="7"/>
                <a:ext cx="5470" cy="4330"/>
                <a:chOff x="0" y="7"/>
                <a:chExt cx="5470" cy="4330"/>
              </a:xfrm>
            </p:grpSpPr>
            <p:grpSp>
              <p:nvGrpSpPr>
                <p:cNvPr id="33" name="Group 8"/>
                <p:cNvGrpSpPr>
                  <a:grpSpLocks/>
                </p:cNvGrpSpPr>
                <p:nvPr/>
              </p:nvGrpSpPr>
              <p:grpSpPr bwMode="auto">
                <a:xfrm>
                  <a:off x="1339" y="789"/>
                  <a:ext cx="2919" cy="2153"/>
                  <a:chOff x="1265" y="817"/>
                  <a:chExt cx="2919" cy="2153"/>
                </a:xfrm>
              </p:grpSpPr>
              <p:sp>
                <p:nvSpPr>
                  <p:cNvPr id="133" name="Oval 9"/>
                  <p:cNvSpPr>
                    <a:spLocks noChangeArrowheads="1"/>
                  </p:cNvSpPr>
                  <p:nvPr/>
                </p:nvSpPr>
                <p:spPr bwMode="hidden">
                  <a:xfrm>
                    <a:off x="1265" y="817"/>
                    <a:ext cx="2919" cy="2153"/>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a:defRPr/>
                    </a:pPr>
                    <a:endParaRPr lang="ru-RU"/>
                  </a:p>
                </p:txBody>
              </p:sp>
              <p:sp>
                <p:nvSpPr>
                  <p:cNvPr id="134" name="Oval 10"/>
                  <p:cNvSpPr>
                    <a:spLocks noChangeArrowheads="1"/>
                  </p:cNvSpPr>
                  <p:nvPr/>
                </p:nvSpPr>
                <p:spPr bwMode="hidden">
                  <a:xfrm>
                    <a:off x="2379" y="1601"/>
                    <a:ext cx="578" cy="407"/>
                  </a:xfrm>
                  <a:prstGeom prst="ellipse">
                    <a:avLst/>
                  </a:prstGeom>
                  <a:gradFill rotWithShape="0">
                    <a:gsLst>
                      <a:gs pos="0">
                        <a:schemeClr val="accent2"/>
                      </a:gs>
                      <a:gs pos="100000">
                        <a:schemeClr val="bg2"/>
                      </a:gs>
                    </a:gsLst>
                    <a:path path="shape">
                      <a:fillToRect l="50000" t="50000" r="50000" b="50000"/>
                    </a:path>
                  </a:gradFill>
                  <a:ln w="9525">
                    <a:noFill/>
                    <a:round/>
                    <a:headEnd/>
                    <a:tailEnd/>
                  </a:ln>
                </p:spPr>
                <p:txBody>
                  <a:bodyPr wrap="none" anchor="ctr"/>
                  <a:lstStyle/>
                  <a:p>
                    <a:pPr>
                      <a:defRPr/>
                    </a:pPr>
                    <a:endParaRPr lang="ru-RU"/>
                  </a:p>
                </p:txBody>
              </p:sp>
            </p:grpSp>
            <p:grpSp>
              <p:nvGrpSpPr>
                <p:cNvPr id="34" name="Group 11"/>
                <p:cNvGrpSpPr>
                  <a:grpSpLocks/>
                </p:cNvGrpSpPr>
                <p:nvPr/>
              </p:nvGrpSpPr>
              <p:grpSpPr bwMode="auto">
                <a:xfrm>
                  <a:off x="0" y="7"/>
                  <a:ext cx="5470" cy="4330"/>
                  <a:chOff x="0" y="7"/>
                  <a:chExt cx="5470" cy="4330"/>
                </a:xfrm>
              </p:grpSpPr>
              <p:grpSp>
                <p:nvGrpSpPr>
                  <p:cNvPr id="35" name="Group 12"/>
                  <p:cNvGrpSpPr>
                    <a:grpSpLocks/>
                  </p:cNvGrpSpPr>
                  <p:nvPr/>
                </p:nvGrpSpPr>
                <p:grpSpPr bwMode="auto">
                  <a:xfrm>
                    <a:off x="3544" y="1510"/>
                    <a:ext cx="1260" cy="2313"/>
                    <a:chOff x="3470" y="1538"/>
                    <a:chExt cx="1260" cy="2313"/>
                  </a:xfrm>
                </p:grpSpPr>
                <p:sp>
                  <p:nvSpPr>
                    <p:cNvPr id="131" name="Freeform 13"/>
                    <p:cNvSpPr>
                      <a:spLocks/>
                    </p:cNvSpPr>
                    <p:nvPr/>
                  </p:nvSpPr>
                  <p:spPr bwMode="hidden">
                    <a:xfrm rot="2711884">
                      <a:off x="2767" y="2241"/>
                      <a:ext cx="1719" cy="313"/>
                    </a:xfrm>
                    <a:custGeom>
                      <a:avLst/>
                      <a:gdLst>
                        <a:gd name="T0" fmla="*/ 0 w 2736"/>
                        <a:gd name="T1" fmla="*/ 313 h 504"/>
                        <a:gd name="T2" fmla="*/ 545 w 2736"/>
                        <a:gd name="T3" fmla="*/ 104 h 504"/>
                        <a:gd name="T4" fmla="*/ 1120 w 2736"/>
                        <a:gd name="T5" fmla="*/ 15 h 504"/>
                        <a:gd name="T6" fmla="*/ 1725 w 2736"/>
                        <a:gd name="T7" fmla="*/ 15 h 504"/>
                        <a:gd name="T8" fmla="*/ 1715 w 2736"/>
                        <a:gd name="T9" fmla="*/ 64 h 504"/>
                        <a:gd name="T10" fmla="*/ 1112 w 2736"/>
                        <a:gd name="T11" fmla="*/ 64 h 504"/>
                        <a:gd name="T12" fmla="*/ 412 w 2736"/>
                        <a:gd name="T13" fmla="*/ 181 h 504"/>
                        <a:gd name="T14" fmla="*/ 0 w 2736"/>
                        <a:gd name="T15" fmla="*/ 3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a:defRPr/>
                      </a:pPr>
                      <a:endParaRPr lang="ru-RU"/>
                    </a:p>
                  </p:txBody>
                </p:sp>
                <p:sp>
                  <p:nvSpPr>
                    <p:cNvPr id="132" name="Freeform 14"/>
                    <p:cNvSpPr>
                      <a:spLocks/>
                    </p:cNvSpPr>
                    <p:nvPr/>
                  </p:nvSpPr>
                  <p:spPr bwMode="hidden">
                    <a:xfrm rot="2711884">
                      <a:off x="4026" y="3147"/>
                      <a:ext cx="919" cy="489"/>
                    </a:xfrm>
                    <a:custGeom>
                      <a:avLst/>
                      <a:gdLst>
                        <a:gd name="T0" fmla="*/ 3 w 1769"/>
                        <a:gd name="T1" fmla="*/ 5 h 791"/>
                        <a:gd name="T2" fmla="*/ 253 w 1769"/>
                        <a:gd name="T3" fmla="*/ 35 h 791"/>
                        <a:gd name="T4" fmla="*/ 604 w 1769"/>
                        <a:gd name="T5" fmla="*/ 124 h 791"/>
                        <a:gd name="T6" fmla="*/ 841 w 1769"/>
                        <a:gd name="T7" fmla="*/ 268 h 791"/>
                        <a:gd name="T8" fmla="*/ 917 w 1769"/>
                        <a:gd name="T9" fmla="*/ 377 h 791"/>
                        <a:gd name="T10" fmla="*/ 882 w 1769"/>
                        <a:gd name="T11" fmla="*/ 488 h 791"/>
                        <a:gd name="T12" fmla="*/ 830 w 1769"/>
                        <a:gd name="T13" fmla="*/ 392 h 791"/>
                        <a:gd name="T14" fmla="*/ 726 w 1769"/>
                        <a:gd name="T15" fmla="*/ 281 h 791"/>
                        <a:gd name="T16" fmla="*/ 579 w 1769"/>
                        <a:gd name="T17" fmla="*/ 183 h 791"/>
                        <a:gd name="T18" fmla="*/ 303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a:defRPr/>
                      </a:pPr>
                      <a:endParaRPr lang="ru-RU"/>
                    </a:p>
                  </p:txBody>
                </p:sp>
              </p:grpSp>
              <p:grpSp>
                <p:nvGrpSpPr>
                  <p:cNvPr id="36" name="Group 15"/>
                  <p:cNvGrpSpPr>
                    <a:grpSpLocks/>
                  </p:cNvGrpSpPr>
                  <p:nvPr/>
                </p:nvGrpSpPr>
                <p:grpSpPr bwMode="auto">
                  <a:xfrm>
                    <a:off x="2938" y="1990"/>
                    <a:ext cx="2462" cy="1329"/>
                    <a:chOff x="2864" y="2018"/>
                    <a:chExt cx="2462" cy="1329"/>
                  </a:xfrm>
                </p:grpSpPr>
                <p:sp>
                  <p:nvSpPr>
                    <p:cNvPr id="129" name="Freeform 16"/>
                    <p:cNvSpPr>
                      <a:spLocks/>
                    </p:cNvSpPr>
                    <p:nvPr/>
                  </p:nvSpPr>
                  <p:spPr bwMode="hidden">
                    <a:xfrm rot="2104081">
                      <a:off x="2864" y="2018"/>
                      <a:ext cx="1813" cy="347"/>
                    </a:xfrm>
                    <a:custGeom>
                      <a:avLst/>
                      <a:gdLst>
                        <a:gd name="T0" fmla="*/ 0 w 2736"/>
                        <a:gd name="T1" fmla="*/ 346 h 504"/>
                        <a:gd name="T2" fmla="*/ 573 w 2736"/>
                        <a:gd name="T3" fmla="*/ 115 h 504"/>
                        <a:gd name="T4" fmla="*/ 1177 w 2736"/>
                        <a:gd name="T5" fmla="*/ 16 h 504"/>
                        <a:gd name="T6" fmla="*/ 1813 w 2736"/>
                        <a:gd name="T7" fmla="*/ 16 h 504"/>
                        <a:gd name="T8" fmla="*/ 1802 w 2736"/>
                        <a:gd name="T9" fmla="*/ 71 h 504"/>
                        <a:gd name="T10" fmla="*/ 1169 w 2736"/>
                        <a:gd name="T11" fmla="*/ 71 h 504"/>
                        <a:gd name="T12" fmla="*/ 433 w 2736"/>
                        <a:gd name="T13" fmla="*/ 200 h 504"/>
                        <a:gd name="T14" fmla="*/ 0 w 2736"/>
                        <a:gd name="T15" fmla="*/ 3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130" name="Freeform 17"/>
                    <p:cNvSpPr>
                      <a:spLocks/>
                    </p:cNvSpPr>
                    <p:nvPr/>
                  </p:nvSpPr>
                  <p:spPr bwMode="hidden">
                    <a:xfrm rot="2104081">
                      <a:off x="4352" y="2803"/>
                      <a:ext cx="974" cy="544"/>
                    </a:xfrm>
                    <a:custGeom>
                      <a:avLst/>
                      <a:gdLst>
                        <a:gd name="T0" fmla="*/ 3 w 1769"/>
                        <a:gd name="T1" fmla="*/ 6 h 791"/>
                        <a:gd name="T2" fmla="*/ 267 w 1769"/>
                        <a:gd name="T3" fmla="*/ 39 h 791"/>
                        <a:gd name="T4" fmla="*/ 637 w 1769"/>
                        <a:gd name="T5" fmla="*/ 138 h 791"/>
                        <a:gd name="T6" fmla="*/ 887 w 1769"/>
                        <a:gd name="T7" fmla="*/ 297 h 791"/>
                        <a:gd name="T8" fmla="*/ 967 w 1769"/>
                        <a:gd name="T9" fmla="*/ 419 h 791"/>
                        <a:gd name="T10" fmla="*/ 930 w 1769"/>
                        <a:gd name="T11" fmla="*/ 541 h 791"/>
                        <a:gd name="T12" fmla="*/ 875 w 1769"/>
                        <a:gd name="T13" fmla="*/ 435 h 791"/>
                        <a:gd name="T14" fmla="*/ 765 w 1769"/>
                        <a:gd name="T15" fmla="*/ 312 h 791"/>
                        <a:gd name="T16" fmla="*/ 611 w 1769"/>
                        <a:gd name="T17" fmla="*/ 204 h 791"/>
                        <a:gd name="T18" fmla="*/ 320 w 1769"/>
                        <a:gd name="T19" fmla="*/ 105 h 791"/>
                        <a:gd name="T20" fmla="*/ 0 w 1769"/>
                        <a:gd name="T21" fmla="*/ 52 h 791"/>
                        <a:gd name="T22" fmla="*/ 3 w 1769"/>
                        <a:gd name="T23" fmla="*/ 6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ru-RU"/>
                    </a:p>
                  </p:txBody>
                </p:sp>
              </p:grpSp>
              <p:grpSp>
                <p:nvGrpSpPr>
                  <p:cNvPr id="37" name="Group 18"/>
                  <p:cNvGrpSpPr>
                    <a:grpSpLocks/>
                  </p:cNvGrpSpPr>
                  <p:nvPr/>
                </p:nvGrpSpPr>
                <p:grpSpPr bwMode="auto">
                  <a:xfrm>
                    <a:off x="2970" y="1800"/>
                    <a:ext cx="2478" cy="1066"/>
                    <a:chOff x="2896" y="1828"/>
                    <a:chExt cx="2478" cy="1066"/>
                  </a:xfrm>
                </p:grpSpPr>
                <p:sp>
                  <p:nvSpPr>
                    <p:cNvPr id="127" name="Freeform 19"/>
                    <p:cNvSpPr>
                      <a:spLocks/>
                    </p:cNvSpPr>
                    <p:nvPr/>
                  </p:nvSpPr>
                  <p:spPr bwMode="hidden">
                    <a:xfrm rot="1582915">
                      <a:off x="2896" y="1828"/>
                      <a:ext cx="1736" cy="304"/>
                    </a:xfrm>
                    <a:custGeom>
                      <a:avLst/>
                      <a:gdLst>
                        <a:gd name="T0" fmla="*/ 0 w 2736"/>
                        <a:gd name="T1" fmla="*/ 304 h 504"/>
                        <a:gd name="T2" fmla="*/ 548 w 2736"/>
                        <a:gd name="T3" fmla="*/ 101 h 504"/>
                        <a:gd name="T4" fmla="*/ 1127 w 2736"/>
                        <a:gd name="T5" fmla="*/ 14 h 504"/>
                        <a:gd name="T6" fmla="*/ 1736 w 2736"/>
                        <a:gd name="T7" fmla="*/ 14 h 504"/>
                        <a:gd name="T8" fmla="*/ 1726 w 2736"/>
                        <a:gd name="T9" fmla="*/ 62 h 504"/>
                        <a:gd name="T10" fmla="*/ 1119 w 2736"/>
                        <a:gd name="T11" fmla="*/ 62 h 504"/>
                        <a:gd name="T12" fmla="*/ 415 w 2736"/>
                        <a:gd name="T13" fmla="*/ 176 h 504"/>
                        <a:gd name="T14" fmla="*/ 0 w 2736"/>
                        <a:gd name="T15" fmla="*/ 3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128" name="Freeform 20"/>
                    <p:cNvSpPr>
                      <a:spLocks/>
                    </p:cNvSpPr>
                    <p:nvPr/>
                  </p:nvSpPr>
                  <p:spPr bwMode="hidden">
                    <a:xfrm rot="1582915">
                      <a:off x="4442" y="2418"/>
                      <a:ext cx="932" cy="476"/>
                    </a:xfrm>
                    <a:custGeom>
                      <a:avLst/>
                      <a:gdLst>
                        <a:gd name="T0" fmla="*/ 3 w 1769"/>
                        <a:gd name="T1" fmla="*/ 5 h 791"/>
                        <a:gd name="T2" fmla="*/ 256 w 1769"/>
                        <a:gd name="T3" fmla="*/ 34 h 791"/>
                        <a:gd name="T4" fmla="*/ 610 w 1769"/>
                        <a:gd name="T5" fmla="*/ 120 h 791"/>
                        <a:gd name="T6" fmla="*/ 849 w 1769"/>
                        <a:gd name="T7" fmla="*/ 260 h 791"/>
                        <a:gd name="T8" fmla="*/ 925 w 1769"/>
                        <a:gd name="T9" fmla="*/ 366 h 791"/>
                        <a:gd name="T10" fmla="*/ 890 w 1769"/>
                        <a:gd name="T11" fmla="*/ 474 h 791"/>
                        <a:gd name="T12" fmla="*/ 837 w 1769"/>
                        <a:gd name="T13" fmla="*/ 380 h 791"/>
                        <a:gd name="T14" fmla="*/ 732 w 1769"/>
                        <a:gd name="T15" fmla="*/ 273 h 791"/>
                        <a:gd name="T16" fmla="*/ 584 w 1769"/>
                        <a:gd name="T17" fmla="*/ 178 h 791"/>
                        <a:gd name="T18" fmla="*/ 306 w 1769"/>
                        <a:gd name="T19" fmla="*/ 91 h 791"/>
                        <a:gd name="T20" fmla="*/ 0 w 1769"/>
                        <a:gd name="T21" fmla="*/ 46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ru-RU"/>
                    </a:p>
                  </p:txBody>
                </p:sp>
              </p:grpSp>
              <p:grpSp>
                <p:nvGrpSpPr>
                  <p:cNvPr id="38" name="Group 21"/>
                  <p:cNvGrpSpPr>
                    <a:grpSpLocks/>
                  </p:cNvGrpSpPr>
                  <p:nvPr/>
                </p:nvGrpSpPr>
                <p:grpSpPr bwMode="auto">
                  <a:xfrm>
                    <a:off x="2998" y="1609"/>
                    <a:ext cx="2472" cy="926"/>
                    <a:chOff x="2924" y="1637"/>
                    <a:chExt cx="2472" cy="926"/>
                  </a:xfrm>
                </p:grpSpPr>
                <p:sp>
                  <p:nvSpPr>
                    <p:cNvPr id="125" name="Freeform 22"/>
                    <p:cNvSpPr>
                      <a:spLocks/>
                    </p:cNvSpPr>
                    <p:nvPr/>
                  </p:nvSpPr>
                  <p:spPr bwMode="hidden">
                    <a:xfrm rot="1080363">
                      <a:off x="2924" y="1637"/>
                      <a:ext cx="1677" cy="335"/>
                    </a:xfrm>
                    <a:custGeom>
                      <a:avLst/>
                      <a:gdLst>
                        <a:gd name="T0" fmla="*/ 0 w 2736"/>
                        <a:gd name="T1" fmla="*/ 336 h 504"/>
                        <a:gd name="T2" fmla="*/ 530 w 2736"/>
                        <a:gd name="T3" fmla="*/ 112 h 504"/>
                        <a:gd name="T4" fmla="*/ 1089 w 2736"/>
                        <a:gd name="T5" fmla="*/ 16 h 504"/>
                        <a:gd name="T6" fmla="*/ 1677 w 2736"/>
                        <a:gd name="T7" fmla="*/ 16 h 504"/>
                        <a:gd name="T8" fmla="*/ 1667 w 2736"/>
                        <a:gd name="T9" fmla="*/ 69 h 504"/>
                        <a:gd name="T10" fmla="*/ 1081 w 2736"/>
                        <a:gd name="T11" fmla="*/ 69 h 504"/>
                        <a:gd name="T12" fmla="*/ 401 w 2736"/>
                        <a:gd name="T13" fmla="*/ 195 h 504"/>
                        <a:gd name="T14" fmla="*/ 0 w 2736"/>
                        <a:gd name="T15" fmla="*/ 33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126" name="Freeform 23"/>
                    <p:cNvSpPr>
                      <a:spLocks/>
                    </p:cNvSpPr>
                    <p:nvPr/>
                  </p:nvSpPr>
                  <p:spPr bwMode="hidden">
                    <a:xfrm rot="1080363">
                      <a:off x="4495" y="2038"/>
                      <a:ext cx="901" cy="525"/>
                    </a:xfrm>
                    <a:custGeom>
                      <a:avLst/>
                      <a:gdLst>
                        <a:gd name="T0" fmla="*/ 3 w 1769"/>
                        <a:gd name="T1" fmla="*/ 5 h 791"/>
                        <a:gd name="T2" fmla="*/ 247 w 1769"/>
                        <a:gd name="T3" fmla="*/ 37 h 791"/>
                        <a:gd name="T4" fmla="*/ 589 w 1769"/>
                        <a:gd name="T5" fmla="*/ 133 h 791"/>
                        <a:gd name="T6" fmla="*/ 821 w 1769"/>
                        <a:gd name="T7" fmla="*/ 287 h 791"/>
                        <a:gd name="T8" fmla="*/ 894 w 1769"/>
                        <a:gd name="T9" fmla="*/ 405 h 791"/>
                        <a:gd name="T10" fmla="*/ 860 w 1769"/>
                        <a:gd name="T11" fmla="*/ 523 h 791"/>
                        <a:gd name="T12" fmla="*/ 809 w 1769"/>
                        <a:gd name="T13" fmla="*/ 420 h 791"/>
                        <a:gd name="T14" fmla="*/ 707 w 1769"/>
                        <a:gd name="T15" fmla="*/ 302 h 791"/>
                        <a:gd name="T16" fmla="*/ 565 w 1769"/>
                        <a:gd name="T17" fmla="*/ 197 h 791"/>
                        <a:gd name="T18" fmla="*/ 296 w 1769"/>
                        <a:gd name="T19" fmla="*/ 101 h 791"/>
                        <a:gd name="T20" fmla="*/ 0 w 1769"/>
                        <a:gd name="T21" fmla="*/ 51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ru-RU"/>
                    </a:p>
                  </p:txBody>
                </p:sp>
              </p:grpSp>
              <p:grpSp>
                <p:nvGrpSpPr>
                  <p:cNvPr id="39" name="Group 24"/>
                  <p:cNvGrpSpPr>
                    <a:grpSpLocks/>
                  </p:cNvGrpSpPr>
                  <p:nvPr/>
                </p:nvGrpSpPr>
                <p:grpSpPr bwMode="auto">
                  <a:xfrm>
                    <a:off x="3032" y="1387"/>
                    <a:ext cx="2341" cy="653"/>
                    <a:chOff x="2958" y="1415"/>
                    <a:chExt cx="2341" cy="653"/>
                  </a:xfrm>
                </p:grpSpPr>
                <p:sp>
                  <p:nvSpPr>
                    <p:cNvPr id="123" name="Freeform 25"/>
                    <p:cNvSpPr>
                      <a:spLocks/>
                    </p:cNvSpPr>
                    <p:nvPr/>
                  </p:nvSpPr>
                  <p:spPr bwMode="hidden">
                    <a:xfrm rot="463793">
                      <a:off x="2958" y="1415"/>
                      <a:ext cx="1544" cy="313"/>
                    </a:xfrm>
                    <a:custGeom>
                      <a:avLst/>
                      <a:gdLst>
                        <a:gd name="T0" fmla="*/ 0 w 2736"/>
                        <a:gd name="T1" fmla="*/ 313 h 504"/>
                        <a:gd name="T2" fmla="*/ 488 w 2736"/>
                        <a:gd name="T3" fmla="*/ 104 h 504"/>
                        <a:gd name="T4" fmla="*/ 1002 w 2736"/>
                        <a:gd name="T5" fmla="*/ 15 h 504"/>
                        <a:gd name="T6" fmla="*/ 1544 w 2736"/>
                        <a:gd name="T7" fmla="*/ 15 h 504"/>
                        <a:gd name="T8" fmla="*/ 1535 w 2736"/>
                        <a:gd name="T9" fmla="*/ 64 h 504"/>
                        <a:gd name="T10" fmla="*/ 995 w 2736"/>
                        <a:gd name="T11" fmla="*/ 64 h 504"/>
                        <a:gd name="T12" fmla="*/ 369 w 2736"/>
                        <a:gd name="T13" fmla="*/ 181 h 504"/>
                        <a:gd name="T14" fmla="*/ 0 w 2736"/>
                        <a:gd name="T15" fmla="*/ 3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124" name="Freeform 26"/>
                    <p:cNvSpPr>
                      <a:spLocks/>
                    </p:cNvSpPr>
                    <p:nvPr/>
                  </p:nvSpPr>
                  <p:spPr bwMode="hidden">
                    <a:xfrm rot="463793">
                      <a:off x="4469" y="1579"/>
                      <a:ext cx="830" cy="489"/>
                    </a:xfrm>
                    <a:custGeom>
                      <a:avLst/>
                      <a:gdLst>
                        <a:gd name="T0" fmla="*/ 2 w 1769"/>
                        <a:gd name="T1" fmla="*/ 5 h 791"/>
                        <a:gd name="T2" fmla="*/ 228 w 1769"/>
                        <a:gd name="T3" fmla="*/ 35 h 791"/>
                        <a:gd name="T4" fmla="*/ 543 w 1769"/>
                        <a:gd name="T5" fmla="*/ 124 h 791"/>
                        <a:gd name="T6" fmla="*/ 756 w 1769"/>
                        <a:gd name="T7" fmla="*/ 267 h 791"/>
                        <a:gd name="T8" fmla="*/ 824 w 1769"/>
                        <a:gd name="T9" fmla="*/ 376 h 791"/>
                        <a:gd name="T10" fmla="*/ 792 w 1769"/>
                        <a:gd name="T11" fmla="*/ 487 h 791"/>
                        <a:gd name="T12" fmla="*/ 746 w 1769"/>
                        <a:gd name="T13" fmla="*/ 391 h 791"/>
                        <a:gd name="T14" fmla="*/ 652 w 1769"/>
                        <a:gd name="T15" fmla="*/ 281 h 791"/>
                        <a:gd name="T16" fmla="*/ 520 w 1769"/>
                        <a:gd name="T17" fmla="*/ 183 h 791"/>
                        <a:gd name="T18" fmla="*/ 273 w 1769"/>
                        <a:gd name="T19" fmla="*/ 94 h 791"/>
                        <a:gd name="T20" fmla="*/ 0 w 1769"/>
                        <a:gd name="T21" fmla="*/ 47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ru-RU"/>
                    </a:p>
                  </p:txBody>
                </p:sp>
              </p:grpSp>
              <p:grpSp>
                <p:nvGrpSpPr>
                  <p:cNvPr id="40" name="Group 27"/>
                  <p:cNvGrpSpPr>
                    <a:grpSpLocks/>
                  </p:cNvGrpSpPr>
                  <p:nvPr/>
                </p:nvGrpSpPr>
                <p:grpSpPr bwMode="auto">
                  <a:xfrm>
                    <a:off x="3057" y="1239"/>
                    <a:ext cx="2150" cy="344"/>
                    <a:chOff x="2983" y="1267"/>
                    <a:chExt cx="2150" cy="344"/>
                  </a:xfrm>
                </p:grpSpPr>
                <p:sp>
                  <p:nvSpPr>
                    <p:cNvPr id="121" name="Freeform 28"/>
                    <p:cNvSpPr>
                      <a:spLocks/>
                    </p:cNvSpPr>
                    <p:nvPr/>
                  </p:nvSpPr>
                  <p:spPr bwMode="hidden">
                    <a:xfrm rot="-84182">
                      <a:off x="2983" y="1288"/>
                      <a:ext cx="1404" cy="222"/>
                    </a:xfrm>
                    <a:custGeom>
                      <a:avLst/>
                      <a:gdLst>
                        <a:gd name="T0" fmla="*/ 0 w 2736"/>
                        <a:gd name="T1" fmla="*/ 220 h 504"/>
                        <a:gd name="T2" fmla="*/ 443 w 2736"/>
                        <a:gd name="T3" fmla="*/ 73 h 504"/>
                        <a:gd name="T4" fmla="*/ 911 w 2736"/>
                        <a:gd name="T5" fmla="*/ 10 h 504"/>
                        <a:gd name="T6" fmla="*/ 1404 w 2736"/>
                        <a:gd name="T7" fmla="*/ 10 h 504"/>
                        <a:gd name="T8" fmla="*/ 1396 w 2736"/>
                        <a:gd name="T9" fmla="*/ 45 h 504"/>
                        <a:gd name="T10" fmla="*/ 905 w 2736"/>
                        <a:gd name="T11" fmla="*/ 45 h 504"/>
                        <a:gd name="T12" fmla="*/ 336 w 2736"/>
                        <a:gd name="T13" fmla="*/ 127 h 504"/>
                        <a:gd name="T14" fmla="*/ 0 w 2736"/>
                        <a:gd name="T15" fmla="*/ 2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122" name="Freeform 29"/>
                    <p:cNvSpPr>
                      <a:spLocks/>
                    </p:cNvSpPr>
                    <p:nvPr/>
                  </p:nvSpPr>
                  <p:spPr bwMode="hidden">
                    <a:xfrm rot="-84182">
                      <a:off x="4379" y="1267"/>
                      <a:ext cx="754" cy="344"/>
                    </a:xfrm>
                    <a:custGeom>
                      <a:avLst/>
                      <a:gdLst>
                        <a:gd name="T0" fmla="*/ 2 w 1769"/>
                        <a:gd name="T1" fmla="*/ 3 h 791"/>
                        <a:gd name="T2" fmla="*/ 207 w 1769"/>
                        <a:gd name="T3" fmla="*/ 24 h 791"/>
                        <a:gd name="T4" fmla="*/ 493 w 1769"/>
                        <a:gd name="T5" fmla="*/ 86 h 791"/>
                        <a:gd name="T6" fmla="*/ 687 w 1769"/>
                        <a:gd name="T7" fmla="*/ 186 h 791"/>
                        <a:gd name="T8" fmla="*/ 748 w 1769"/>
                        <a:gd name="T9" fmla="*/ 263 h 791"/>
                        <a:gd name="T10" fmla="*/ 720 w 1769"/>
                        <a:gd name="T11" fmla="*/ 339 h 791"/>
                        <a:gd name="T12" fmla="*/ 677 w 1769"/>
                        <a:gd name="T13" fmla="*/ 272 h 791"/>
                        <a:gd name="T14" fmla="*/ 592 w 1769"/>
                        <a:gd name="T15" fmla="*/ 196 h 791"/>
                        <a:gd name="T16" fmla="*/ 473 w 1769"/>
                        <a:gd name="T17" fmla="*/ 128 h 791"/>
                        <a:gd name="T18" fmla="*/ 248 w 1769"/>
                        <a:gd name="T19" fmla="*/ 66 h 791"/>
                        <a:gd name="T20" fmla="*/ 0 w 1769"/>
                        <a:gd name="T21" fmla="*/ 33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ru-RU"/>
                    </a:p>
                  </p:txBody>
                </p:sp>
              </p:grpSp>
              <p:grpSp>
                <p:nvGrpSpPr>
                  <p:cNvPr id="41" name="Group 30"/>
                  <p:cNvGrpSpPr>
                    <a:grpSpLocks/>
                  </p:cNvGrpSpPr>
                  <p:nvPr/>
                </p:nvGrpSpPr>
                <p:grpSpPr bwMode="auto">
                  <a:xfrm>
                    <a:off x="3012" y="890"/>
                    <a:ext cx="1879" cy="429"/>
                    <a:chOff x="2938" y="918"/>
                    <a:chExt cx="1879" cy="429"/>
                  </a:xfrm>
                </p:grpSpPr>
                <p:sp>
                  <p:nvSpPr>
                    <p:cNvPr id="119" name="Freeform 31"/>
                    <p:cNvSpPr>
                      <a:spLocks/>
                    </p:cNvSpPr>
                    <p:nvPr/>
                  </p:nvSpPr>
                  <p:spPr bwMode="hidden">
                    <a:xfrm rot="-802576">
                      <a:off x="2938" y="1130"/>
                      <a:ext cx="1233" cy="217"/>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120" name="Freeform 32"/>
                    <p:cNvSpPr>
                      <a:spLocks/>
                    </p:cNvSpPr>
                    <p:nvPr/>
                  </p:nvSpPr>
                  <p:spPr bwMode="hidden">
                    <a:xfrm rot="-802576">
                      <a:off x="4155" y="918"/>
                      <a:ext cx="662" cy="340"/>
                    </a:xfrm>
                    <a:custGeom>
                      <a:avLst/>
                      <a:gdLst>
                        <a:gd name="T0" fmla="*/ 2 w 1769"/>
                        <a:gd name="T1" fmla="*/ 3 h 791"/>
                        <a:gd name="T2" fmla="*/ 181 w 1769"/>
                        <a:gd name="T3" fmla="*/ 24 h 791"/>
                        <a:gd name="T4" fmla="*/ 433 w 1769"/>
                        <a:gd name="T5" fmla="*/ 85 h 791"/>
                        <a:gd name="T6" fmla="*/ 603 w 1769"/>
                        <a:gd name="T7" fmla="*/ 184 h 791"/>
                        <a:gd name="T8" fmla="*/ 657 w 1769"/>
                        <a:gd name="T9" fmla="*/ 259 h 791"/>
                        <a:gd name="T10" fmla="*/ 632 w 1769"/>
                        <a:gd name="T11" fmla="*/ 335 h 791"/>
                        <a:gd name="T12" fmla="*/ 595 w 1769"/>
                        <a:gd name="T13" fmla="*/ 269 h 791"/>
                        <a:gd name="T14" fmla="*/ 520 w 1769"/>
                        <a:gd name="T15" fmla="*/ 193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ru-RU"/>
                    </a:p>
                  </p:txBody>
                </p:sp>
              </p:grpSp>
              <p:grpSp>
                <p:nvGrpSpPr>
                  <p:cNvPr id="42" name="Group 33"/>
                  <p:cNvGrpSpPr>
                    <a:grpSpLocks/>
                  </p:cNvGrpSpPr>
                  <p:nvPr/>
                </p:nvGrpSpPr>
                <p:grpSpPr bwMode="auto">
                  <a:xfrm>
                    <a:off x="711" y="1633"/>
                    <a:ext cx="1256" cy="2318"/>
                    <a:chOff x="637" y="1661"/>
                    <a:chExt cx="1256" cy="2318"/>
                  </a:xfrm>
                </p:grpSpPr>
                <p:sp>
                  <p:nvSpPr>
                    <p:cNvPr id="117" name="Freeform 34"/>
                    <p:cNvSpPr>
                      <a:spLocks/>
                    </p:cNvSpPr>
                    <p:nvPr/>
                  </p:nvSpPr>
                  <p:spPr bwMode="hidden">
                    <a:xfrm rot="18888116" flipH="1">
                      <a:off x="875" y="2366"/>
                      <a:ext cx="1723" cy="313"/>
                    </a:xfrm>
                    <a:custGeom>
                      <a:avLst/>
                      <a:gdLst>
                        <a:gd name="T0" fmla="*/ 0 w 2736"/>
                        <a:gd name="T1" fmla="*/ 313 h 504"/>
                        <a:gd name="T2" fmla="*/ 544 w 2736"/>
                        <a:gd name="T3" fmla="*/ 104 h 504"/>
                        <a:gd name="T4" fmla="*/ 1118 w 2736"/>
                        <a:gd name="T5" fmla="*/ 15 h 504"/>
                        <a:gd name="T6" fmla="*/ 1722 w 2736"/>
                        <a:gd name="T7" fmla="*/ 15 h 504"/>
                        <a:gd name="T8" fmla="*/ 1712 w 2736"/>
                        <a:gd name="T9" fmla="*/ 64 h 504"/>
                        <a:gd name="T10" fmla="*/ 1110 w 2736"/>
                        <a:gd name="T11" fmla="*/ 64 h 504"/>
                        <a:gd name="T12" fmla="*/ 412 w 2736"/>
                        <a:gd name="T13" fmla="*/ 181 h 504"/>
                        <a:gd name="T14" fmla="*/ 0 w 2736"/>
                        <a:gd name="T15" fmla="*/ 3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118" name="Freeform 35"/>
                    <p:cNvSpPr>
                      <a:spLocks/>
                    </p:cNvSpPr>
                    <p:nvPr/>
                  </p:nvSpPr>
                  <p:spPr bwMode="hidden">
                    <a:xfrm rot="18888116" flipH="1">
                      <a:off x="418" y="3271"/>
                      <a:ext cx="927" cy="489"/>
                    </a:xfrm>
                    <a:custGeom>
                      <a:avLst/>
                      <a:gdLst>
                        <a:gd name="T0" fmla="*/ 3 w 1769"/>
                        <a:gd name="T1" fmla="*/ 5 h 791"/>
                        <a:gd name="T2" fmla="*/ 253 w 1769"/>
                        <a:gd name="T3" fmla="*/ 35 h 791"/>
                        <a:gd name="T4" fmla="*/ 604 w 1769"/>
                        <a:gd name="T5" fmla="*/ 124 h 791"/>
                        <a:gd name="T6" fmla="*/ 841 w 1769"/>
                        <a:gd name="T7" fmla="*/ 267 h 791"/>
                        <a:gd name="T8" fmla="*/ 917 w 1769"/>
                        <a:gd name="T9" fmla="*/ 376 h 791"/>
                        <a:gd name="T10" fmla="*/ 882 w 1769"/>
                        <a:gd name="T11" fmla="*/ 487 h 791"/>
                        <a:gd name="T12" fmla="*/ 830 w 1769"/>
                        <a:gd name="T13" fmla="*/ 391 h 791"/>
                        <a:gd name="T14" fmla="*/ 726 w 1769"/>
                        <a:gd name="T15" fmla="*/ 281 h 791"/>
                        <a:gd name="T16" fmla="*/ 579 w 1769"/>
                        <a:gd name="T17" fmla="*/ 183 h 791"/>
                        <a:gd name="T18" fmla="*/ 303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a:defRPr/>
                      </a:pPr>
                      <a:endParaRPr lang="ru-RU"/>
                    </a:p>
                  </p:txBody>
                </p:sp>
              </p:grpSp>
              <p:grpSp>
                <p:nvGrpSpPr>
                  <p:cNvPr id="43" name="Group 36"/>
                  <p:cNvGrpSpPr>
                    <a:grpSpLocks/>
                  </p:cNvGrpSpPr>
                  <p:nvPr/>
                </p:nvGrpSpPr>
                <p:grpSpPr bwMode="auto">
                  <a:xfrm>
                    <a:off x="69" y="2168"/>
                    <a:ext cx="2461" cy="1336"/>
                    <a:chOff x="-5" y="2196"/>
                    <a:chExt cx="2461" cy="1336"/>
                  </a:xfrm>
                </p:grpSpPr>
                <p:sp>
                  <p:nvSpPr>
                    <p:cNvPr id="115" name="Freeform 37"/>
                    <p:cNvSpPr>
                      <a:spLocks/>
                    </p:cNvSpPr>
                    <p:nvPr/>
                  </p:nvSpPr>
                  <p:spPr bwMode="hidden">
                    <a:xfrm rot="19495919" flipH="1">
                      <a:off x="644" y="2196"/>
                      <a:ext cx="1812" cy="347"/>
                    </a:xfrm>
                    <a:custGeom>
                      <a:avLst/>
                      <a:gdLst>
                        <a:gd name="T0" fmla="*/ 0 w 2736"/>
                        <a:gd name="T1" fmla="*/ 346 h 504"/>
                        <a:gd name="T2" fmla="*/ 572 w 2736"/>
                        <a:gd name="T3" fmla="*/ 115 h 504"/>
                        <a:gd name="T4" fmla="*/ 1176 w 2736"/>
                        <a:gd name="T5" fmla="*/ 16 h 504"/>
                        <a:gd name="T6" fmla="*/ 1812 w 2736"/>
                        <a:gd name="T7" fmla="*/ 16 h 504"/>
                        <a:gd name="T8" fmla="*/ 1801 w 2736"/>
                        <a:gd name="T9" fmla="*/ 71 h 504"/>
                        <a:gd name="T10" fmla="*/ 1168 w 2736"/>
                        <a:gd name="T11" fmla="*/ 71 h 504"/>
                        <a:gd name="T12" fmla="*/ 433 w 2736"/>
                        <a:gd name="T13" fmla="*/ 200 h 504"/>
                        <a:gd name="T14" fmla="*/ 0 w 2736"/>
                        <a:gd name="T15" fmla="*/ 3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116" name="Freeform 38"/>
                    <p:cNvSpPr>
                      <a:spLocks/>
                    </p:cNvSpPr>
                    <p:nvPr/>
                  </p:nvSpPr>
                  <p:spPr bwMode="hidden">
                    <a:xfrm rot="19495919" flipH="1">
                      <a:off x="-5" y="2984"/>
                      <a:ext cx="973" cy="548"/>
                    </a:xfrm>
                    <a:custGeom>
                      <a:avLst/>
                      <a:gdLst>
                        <a:gd name="T0" fmla="*/ 3 w 1769"/>
                        <a:gd name="T1" fmla="*/ 6 h 791"/>
                        <a:gd name="T2" fmla="*/ 267 w 1769"/>
                        <a:gd name="T3" fmla="*/ 39 h 791"/>
                        <a:gd name="T4" fmla="*/ 636 w 1769"/>
                        <a:gd name="T5" fmla="*/ 138 h 791"/>
                        <a:gd name="T6" fmla="*/ 886 w 1769"/>
                        <a:gd name="T7" fmla="*/ 298 h 791"/>
                        <a:gd name="T8" fmla="*/ 966 w 1769"/>
                        <a:gd name="T9" fmla="*/ 420 h 791"/>
                        <a:gd name="T10" fmla="*/ 929 w 1769"/>
                        <a:gd name="T11" fmla="*/ 543 h 791"/>
                        <a:gd name="T12" fmla="*/ 874 w 1769"/>
                        <a:gd name="T13" fmla="*/ 436 h 791"/>
                        <a:gd name="T14" fmla="*/ 764 w 1769"/>
                        <a:gd name="T15" fmla="*/ 313 h 791"/>
                        <a:gd name="T16" fmla="*/ 610 w 1769"/>
                        <a:gd name="T17" fmla="*/ 204 h 791"/>
                        <a:gd name="T18" fmla="*/ 320 w 1769"/>
                        <a:gd name="T19" fmla="*/ 105 h 791"/>
                        <a:gd name="T20" fmla="*/ 0 w 1769"/>
                        <a:gd name="T21" fmla="*/ 52 h 791"/>
                        <a:gd name="T22" fmla="*/ 3 w 1769"/>
                        <a:gd name="T23" fmla="*/ 6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a:defRPr/>
                      </a:pPr>
                      <a:endParaRPr lang="ru-RU"/>
                    </a:p>
                  </p:txBody>
                </p:sp>
              </p:grpSp>
              <p:grpSp>
                <p:nvGrpSpPr>
                  <p:cNvPr id="44" name="Group 39"/>
                  <p:cNvGrpSpPr>
                    <a:grpSpLocks/>
                  </p:cNvGrpSpPr>
                  <p:nvPr/>
                </p:nvGrpSpPr>
                <p:grpSpPr bwMode="auto">
                  <a:xfrm>
                    <a:off x="22" y="1978"/>
                    <a:ext cx="2477" cy="1065"/>
                    <a:chOff x="-52" y="2006"/>
                    <a:chExt cx="2477" cy="1065"/>
                  </a:xfrm>
                </p:grpSpPr>
                <p:sp>
                  <p:nvSpPr>
                    <p:cNvPr id="113" name="Freeform 40"/>
                    <p:cNvSpPr>
                      <a:spLocks/>
                    </p:cNvSpPr>
                    <p:nvPr/>
                  </p:nvSpPr>
                  <p:spPr bwMode="hidden">
                    <a:xfrm rot="20017085" flipH="1">
                      <a:off x="689" y="2006"/>
                      <a:ext cx="1736" cy="303"/>
                    </a:xfrm>
                    <a:custGeom>
                      <a:avLst/>
                      <a:gdLst>
                        <a:gd name="T0" fmla="*/ 0 w 2736"/>
                        <a:gd name="T1" fmla="*/ 304 h 504"/>
                        <a:gd name="T2" fmla="*/ 548 w 2736"/>
                        <a:gd name="T3" fmla="*/ 101 h 504"/>
                        <a:gd name="T4" fmla="*/ 1127 w 2736"/>
                        <a:gd name="T5" fmla="*/ 14 h 504"/>
                        <a:gd name="T6" fmla="*/ 1736 w 2736"/>
                        <a:gd name="T7" fmla="*/ 14 h 504"/>
                        <a:gd name="T8" fmla="*/ 1726 w 2736"/>
                        <a:gd name="T9" fmla="*/ 62 h 504"/>
                        <a:gd name="T10" fmla="*/ 1119 w 2736"/>
                        <a:gd name="T11" fmla="*/ 62 h 504"/>
                        <a:gd name="T12" fmla="*/ 415 w 2736"/>
                        <a:gd name="T13" fmla="*/ 176 h 504"/>
                        <a:gd name="T14" fmla="*/ 0 w 2736"/>
                        <a:gd name="T15" fmla="*/ 3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114" name="Freeform 41"/>
                    <p:cNvSpPr>
                      <a:spLocks/>
                    </p:cNvSpPr>
                    <p:nvPr/>
                  </p:nvSpPr>
                  <p:spPr bwMode="hidden">
                    <a:xfrm rot="20017085" flipH="1">
                      <a:off x="-52" y="2591"/>
                      <a:ext cx="932" cy="480"/>
                    </a:xfrm>
                    <a:custGeom>
                      <a:avLst/>
                      <a:gdLst>
                        <a:gd name="T0" fmla="*/ 3 w 1769"/>
                        <a:gd name="T1" fmla="*/ 5 h 791"/>
                        <a:gd name="T2" fmla="*/ 256 w 1769"/>
                        <a:gd name="T3" fmla="*/ 34 h 791"/>
                        <a:gd name="T4" fmla="*/ 610 w 1769"/>
                        <a:gd name="T5" fmla="*/ 120 h 791"/>
                        <a:gd name="T6" fmla="*/ 849 w 1769"/>
                        <a:gd name="T7" fmla="*/ 260 h 791"/>
                        <a:gd name="T8" fmla="*/ 925 w 1769"/>
                        <a:gd name="T9" fmla="*/ 366 h 791"/>
                        <a:gd name="T10" fmla="*/ 890 w 1769"/>
                        <a:gd name="T11" fmla="*/ 474 h 791"/>
                        <a:gd name="T12" fmla="*/ 837 w 1769"/>
                        <a:gd name="T13" fmla="*/ 380 h 791"/>
                        <a:gd name="T14" fmla="*/ 732 w 1769"/>
                        <a:gd name="T15" fmla="*/ 273 h 791"/>
                        <a:gd name="T16" fmla="*/ 584 w 1769"/>
                        <a:gd name="T17" fmla="*/ 178 h 791"/>
                        <a:gd name="T18" fmla="*/ 306 w 1769"/>
                        <a:gd name="T19" fmla="*/ 91 h 791"/>
                        <a:gd name="T20" fmla="*/ 0 w 1769"/>
                        <a:gd name="T21" fmla="*/ 46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grpSp>
              <p:grpSp>
                <p:nvGrpSpPr>
                  <p:cNvPr id="45" name="Group 42"/>
                  <p:cNvGrpSpPr>
                    <a:grpSpLocks/>
                  </p:cNvGrpSpPr>
                  <p:nvPr/>
                </p:nvGrpSpPr>
                <p:grpSpPr bwMode="auto">
                  <a:xfrm>
                    <a:off x="0" y="1782"/>
                    <a:ext cx="2472" cy="932"/>
                    <a:chOff x="-74" y="1810"/>
                    <a:chExt cx="2472" cy="932"/>
                  </a:xfrm>
                </p:grpSpPr>
                <p:sp>
                  <p:nvSpPr>
                    <p:cNvPr id="111" name="Freeform 43"/>
                    <p:cNvSpPr>
                      <a:spLocks/>
                    </p:cNvSpPr>
                    <p:nvPr/>
                  </p:nvSpPr>
                  <p:spPr bwMode="hidden">
                    <a:xfrm rot="20519637" flipH="1">
                      <a:off x="721" y="1810"/>
                      <a:ext cx="1677" cy="335"/>
                    </a:xfrm>
                    <a:custGeom>
                      <a:avLst/>
                      <a:gdLst>
                        <a:gd name="T0" fmla="*/ 0 w 2736"/>
                        <a:gd name="T1" fmla="*/ 336 h 504"/>
                        <a:gd name="T2" fmla="*/ 530 w 2736"/>
                        <a:gd name="T3" fmla="*/ 112 h 504"/>
                        <a:gd name="T4" fmla="*/ 1089 w 2736"/>
                        <a:gd name="T5" fmla="*/ 16 h 504"/>
                        <a:gd name="T6" fmla="*/ 1677 w 2736"/>
                        <a:gd name="T7" fmla="*/ 16 h 504"/>
                        <a:gd name="T8" fmla="*/ 1667 w 2736"/>
                        <a:gd name="T9" fmla="*/ 69 h 504"/>
                        <a:gd name="T10" fmla="*/ 1081 w 2736"/>
                        <a:gd name="T11" fmla="*/ 69 h 504"/>
                        <a:gd name="T12" fmla="*/ 401 w 2736"/>
                        <a:gd name="T13" fmla="*/ 195 h 504"/>
                        <a:gd name="T14" fmla="*/ 0 w 2736"/>
                        <a:gd name="T15" fmla="*/ 33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112" name="Freeform 44"/>
                    <p:cNvSpPr>
                      <a:spLocks/>
                    </p:cNvSpPr>
                    <p:nvPr/>
                  </p:nvSpPr>
                  <p:spPr bwMode="hidden">
                    <a:xfrm rot="20519637" flipH="1">
                      <a:off x="-74" y="2212"/>
                      <a:ext cx="901" cy="530"/>
                    </a:xfrm>
                    <a:custGeom>
                      <a:avLst/>
                      <a:gdLst>
                        <a:gd name="T0" fmla="*/ 3 w 1769"/>
                        <a:gd name="T1" fmla="*/ 5 h 791"/>
                        <a:gd name="T2" fmla="*/ 247 w 1769"/>
                        <a:gd name="T3" fmla="*/ 37 h 791"/>
                        <a:gd name="T4" fmla="*/ 589 w 1769"/>
                        <a:gd name="T5" fmla="*/ 133 h 791"/>
                        <a:gd name="T6" fmla="*/ 821 w 1769"/>
                        <a:gd name="T7" fmla="*/ 287 h 791"/>
                        <a:gd name="T8" fmla="*/ 894 w 1769"/>
                        <a:gd name="T9" fmla="*/ 405 h 791"/>
                        <a:gd name="T10" fmla="*/ 860 w 1769"/>
                        <a:gd name="T11" fmla="*/ 523 h 791"/>
                        <a:gd name="T12" fmla="*/ 809 w 1769"/>
                        <a:gd name="T13" fmla="*/ 420 h 791"/>
                        <a:gd name="T14" fmla="*/ 707 w 1769"/>
                        <a:gd name="T15" fmla="*/ 302 h 791"/>
                        <a:gd name="T16" fmla="*/ 565 w 1769"/>
                        <a:gd name="T17" fmla="*/ 197 h 791"/>
                        <a:gd name="T18" fmla="*/ 296 w 1769"/>
                        <a:gd name="T19" fmla="*/ 101 h 791"/>
                        <a:gd name="T20" fmla="*/ 0 w 1769"/>
                        <a:gd name="T21" fmla="*/ 51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grpSp>
              <p:grpSp>
                <p:nvGrpSpPr>
                  <p:cNvPr id="46" name="Group 45"/>
                  <p:cNvGrpSpPr>
                    <a:grpSpLocks/>
                  </p:cNvGrpSpPr>
                  <p:nvPr/>
                </p:nvGrpSpPr>
                <p:grpSpPr bwMode="auto">
                  <a:xfrm>
                    <a:off x="97" y="1562"/>
                    <a:ext cx="2339" cy="658"/>
                    <a:chOff x="23" y="1590"/>
                    <a:chExt cx="2339" cy="658"/>
                  </a:xfrm>
                </p:grpSpPr>
                <p:sp>
                  <p:nvSpPr>
                    <p:cNvPr id="109" name="Freeform 46"/>
                    <p:cNvSpPr>
                      <a:spLocks/>
                    </p:cNvSpPr>
                    <p:nvPr/>
                  </p:nvSpPr>
                  <p:spPr bwMode="hidden">
                    <a:xfrm rot="21136207" flipH="1">
                      <a:off x="818" y="1590"/>
                      <a:ext cx="1544" cy="312"/>
                    </a:xfrm>
                    <a:custGeom>
                      <a:avLst/>
                      <a:gdLst>
                        <a:gd name="T0" fmla="*/ 0 w 2736"/>
                        <a:gd name="T1" fmla="*/ 313 h 504"/>
                        <a:gd name="T2" fmla="*/ 488 w 2736"/>
                        <a:gd name="T3" fmla="*/ 104 h 504"/>
                        <a:gd name="T4" fmla="*/ 1002 w 2736"/>
                        <a:gd name="T5" fmla="*/ 15 h 504"/>
                        <a:gd name="T6" fmla="*/ 1544 w 2736"/>
                        <a:gd name="T7" fmla="*/ 15 h 504"/>
                        <a:gd name="T8" fmla="*/ 1535 w 2736"/>
                        <a:gd name="T9" fmla="*/ 64 h 504"/>
                        <a:gd name="T10" fmla="*/ 995 w 2736"/>
                        <a:gd name="T11" fmla="*/ 64 h 504"/>
                        <a:gd name="T12" fmla="*/ 369 w 2736"/>
                        <a:gd name="T13" fmla="*/ 181 h 504"/>
                        <a:gd name="T14" fmla="*/ 0 w 2736"/>
                        <a:gd name="T15" fmla="*/ 3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110" name="Freeform 47"/>
                    <p:cNvSpPr>
                      <a:spLocks/>
                    </p:cNvSpPr>
                    <p:nvPr/>
                  </p:nvSpPr>
                  <p:spPr bwMode="hidden">
                    <a:xfrm rot="21136207" flipH="1">
                      <a:off x="23" y="1760"/>
                      <a:ext cx="830" cy="488"/>
                    </a:xfrm>
                    <a:custGeom>
                      <a:avLst/>
                      <a:gdLst>
                        <a:gd name="T0" fmla="*/ 2 w 1769"/>
                        <a:gd name="T1" fmla="*/ 5 h 791"/>
                        <a:gd name="T2" fmla="*/ 228 w 1769"/>
                        <a:gd name="T3" fmla="*/ 35 h 791"/>
                        <a:gd name="T4" fmla="*/ 543 w 1769"/>
                        <a:gd name="T5" fmla="*/ 124 h 791"/>
                        <a:gd name="T6" fmla="*/ 756 w 1769"/>
                        <a:gd name="T7" fmla="*/ 267 h 791"/>
                        <a:gd name="T8" fmla="*/ 824 w 1769"/>
                        <a:gd name="T9" fmla="*/ 376 h 791"/>
                        <a:gd name="T10" fmla="*/ 792 w 1769"/>
                        <a:gd name="T11" fmla="*/ 487 h 791"/>
                        <a:gd name="T12" fmla="*/ 746 w 1769"/>
                        <a:gd name="T13" fmla="*/ 391 h 791"/>
                        <a:gd name="T14" fmla="*/ 652 w 1769"/>
                        <a:gd name="T15" fmla="*/ 281 h 791"/>
                        <a:gd name="T16" fmla="*/ 520 w 1769"/>
                        <a:gd name="T17" fmla="*/ 183 h 791"/>
                        <a:gd name="T18" fmla="*/ 273 w 1769"/>
                        <a:gd name="T19" fmla="*/ 94 h 791"/>
                        <a:gd name="T20" fmla="*/ 0 w 1769"/>
                        <a:gd name="T21" fmla="*/ 47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grpSp>
              <p:grpSp>
                <p:nvGrpSpPr>
                  <p:cNvPr id="47" name="Group 48"/>
                  <p:cNvGrpSpPr>
                    <a:grpSpLocks/>
                  </p:cNvGrpSpPr>
                  <p:nvPr/>
                </p:nvGrpSpPr>
                <p:grpSpPr bwMode="auto">
                  <a:xfrm>
                    <a:off x="263" y="1415"/>
                    <a:ext cx="2150" cy="347"/>
                    <a:chOff x="189" y="1443"/>
                    <a:chExt cx="2150" cy="347"/>
                  </a:xfrm>
                </p:grpSpPr>
                <p:sp>
                  <p:nvSpPr>
                    <p:cNvPr id="107" name="Freeform 49"/>
                    <p:cNvSpPr>
                      <a:spLocks/>
                    </p:cNvSpPr>
                    <p:nvPr/>
                  </p:nvSpPr>
                  <p:spPr bwMode="hidden">
                    <a:xfrm rot="84182" flipH="1">
                      <a:off x="935" y="1464"/>
                      <a:ext cx="1404" cy="222"/>
                    </a:xfrm>
                    <a:custGeom>
                      <a:avLst/>
                      <a:gdLst>
                        <a:gd name="T0" fmla="*/ 0 w 2736"/>
                        <a:gd name="T1" fmla="*/ 219 h 504"/>
                        <a:gd name="T2" fmla="*/ 443 w 2736"/>
                        <a:gd name="T3" fmla="*/ 73 h 504"/>
                        <a:gd name="T4" fmla="*/ 911 w 2736"/>
                        <a:gd name="T5" fmla="*/ 10 h 504"/>
                        <a:gd name="T6" fmla="*/ 1404 w 2736"/>
                        <a:gd name="T7" fmla="*/ 10 h 504"/>
                        <a:gd name="T8" fmla="*/ 1396 w 2736"/>
                        <a:gd name="T9" fmla="*/ 45 h 504"/>
                        <a:gd name="T10" fmla="*/ 905 w 2736"/>
                        <a:gd name="T11" fmla="*/ 45 h 504"/>
                        <a:gd name="T12" fmla="*/ 336 w 2736"/>
                        <a:gd name="T13" fmla="*/ 127 h 504"/>
                        <a:gd name="T14" fmla="*/ 0 w 2736"/>
                        <a:gd name="T15" fmla="*/ 2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108" name="Freeform 50"/>
                    <p:cNvSpPr>
                      <a:spLocks/>
                    </p:cNvSpPr>
                    <p:nvPr/>
                  </p:nvSpPr>
                  <p:spPr bwMode="hidden">
                    <a:xfrm rot="84182" flipH="1">
                      <a:off x="189" y="1443"/>
                      <a:ext cx="754" cy="347"/>
                    </a:xfrm>
                    <a:custGeom>
                      <a:avLst/>
                      <a:gdLst>
                        <a:gd name="T0" fmla="*/ 2 w 1769"/>
                        <a:gd name="T1" fmla="*/ 3 h 791"/>
                        <a:gd name="T2" fmla="*/ 207 w 1769"/>
                        <a:gd name="T3" fmla="*/ 24 h 791"/>
                        <a:gd name="T4" fmla="*/ 493 w 1769"/>
                        <a:gd name="T5" fmla="*/ 87 h 791"/>
                        <a:gd name="T6" fmla="*/ 687 w 1769"/>
                        <a:gd name="T7" fmla="*/ 188 h 791"/>
                        <a:gd name="T8" fmla="*/ 748 w 1769"/>
                        <a:gd name="T9" fmla="*/ 266 h 791"/>
                        <a:gd name="T10" fmla="*/ 720 w 1769"/>
                        <a:gd name="T11" fmla="*/ 343 h 791"/>
                        <a:gd name="T12" fmla="*/ 677 w 1769"/>
                        <a:gd name="T13" fmla="*/ 276 h 791"/>
                        <a:gd name="T14" fmla="*/ 592 w 1769"/>
                        <a:gd name="T15" fmla="*/ 198 h 791"/>
                        <a:gd name="T16" fmla="*/ 473 w 1769"/>
                        <a:gd name="T17" fmla="*/ 129 h 791"/>
                        <a:gd name="T18" fmla="*/ 248 w 1769"/>
                        <a:gd name="T19" fmla="*/ 66 h 791"/>
                        <a:gd name="T20" fmla="*/ 0 w 1769"/>
                        <a:gd name="T21" fmla="*/ 33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grpSp>
              <p:grpSp>
                <p:nvGrpSpPr>
                  <p:cNvPr id="48" name="Group 51"/>
                  <p:cNvGrpSpPr>
                    <a:grpSpLocks/>
                  </p:cNvGrpSpPr>
                  <p:nvPr/>
                </p:nvGrpSpPr>
                <p:grpSpPr bwMode="auto">
                  <a:xfrm>
                    <a:off x="579" y="1064"/>
                    <a:ext cx="1879" cy="430"/>
                    <a:chOff x="505" y="1092"/>
                    <a:chExt cx="1879" cy="430"/>
                  </a:xfrm>
                </p:grpSpPr>
                <p:sp>
                  <p:nvSpPr>
                    <p:cNvPr id="105" name="Freeform 52"/>
                    <p:cNvSpPr>
                      <a:spLocks/>
                    </p:cNvSpPr>
                    <p:nvPr/>
                  </p:nvSpPr>
                  <p:spPr bwMode="hidden">
                    <a:xfrm rot="802576" flipH="1">
                      <a:off x="1151" y="1305"/>
                      <a:ext cx="1233" cy="217"/>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106" name="Freeform 53"/>
                    <p:cNvSpPr>
                      <a:spLocks/>
                    </p:cNvSpPr>
                    <p:nvPr/>
                  </p:nvSpPr>
                  <p:spPr bwMode="hidden">
                    <a:xfrm rot="802576" flipH="1">
                      <a:off x="505" y="1092"/>
                      <a:ext cx="662" cy="340"/>
                    </a:xfrm>
                    <a:custGeom>
                      <a:avLst/>
                      <a:gdLst>
                        <a:gd name="T0" fmla="*/ 2 w 1769"/>
                        <a:gd name="T1" fmla="*/ 3 h 791"/>
                        <a:gd name="T2" fmla="*/ 181 w 1769"/>
                        <a:gd name="T3" fmla="*/ 24 h 791"/>
                        <a:gd name="T4" fmla="*/ 433 w 1769"/>
                        <a:gd name="T5" fmla="*/ 86 h 791"/>
                        <a:gd name="T6" fmla="*/ 603 w 1769"/>
                        <a:gd name="T7" fmla="*/ 186 h 791"/>
                        <a:gd name="T8" fmla="*/ 657 w 1769"/>
                        <a:gd name="T9" fmla="*/ 263 h 791"/>
                        <a:gd name="T10" fmla="*/ 632 w 1769"/>
                        <a:gd name="T11" fmla="*/ 339 h 791"/>
                        <a:gd name="T12" fmla="*/ 595 w 1769"/>
                        <a:gd name="T13" fmla="*/ 272 h 791"/>
                        <a:gd name="T14" fmla="*/ 520 w 1769"/>
                        <a:gd name="T15" fmla="*/ 196 h 791"/>
                        <a:gd name="T16" fmla="*/ 415 w 1769"/>
                        <a:gd name="T17" fmla="*/ 128 h 791"/>
                        <a:gd name="T18" fmla="*/ 217 w 1769"/>
                        <a:gd name="T19" fmla="*/ 66 h 791"/>
                        <a:gd name="T20" fmla="*/ 0 w 1769"/>
                        <a:gd name="T21" fmla="*/ 33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a:defRPr/>
                      </a:pPr>
                      <a:endParaRPr lang="ru-RU"/>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9"/>
                      <a:ext cx="1233" cy="214"/>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104" name="Freeform 56"/>
                    <p:cNvSpPr>
                      <a:spLocks/>
                    </p:cNvSpPr>
                    <p:nvPr/>
                  </p:nvSpPr>
                  <p:spPr bwMode="hidden">
                    <a:xfrm rot="1277471" flipH="1">
                      <a:off x="616" y="900"/>
                      <a:ext cx="662" cy="335"/>
                    </a:xfrm>
                    <a:custGeom>
                      <a:avLst/>
                      <a:gdLst>
                        <a:gd name="T0" fmla="*/ 2 w 1769"/>
                        <a:gd name="T1" fmla="*/ 3 h 791"/>
                        <a:gd name="T2" fmla="*/ 181 w 1769"/>
                        <a:gd name="T3" fmla="*/ 24 h 791"/>
                        <a:gd name="T4" fmla="*/ 433 w 1769"/>
                        <a:gd name="T5" fmla="*/ 85 h 791"/>
                        <a:gd name="T6" fmla="*/ 603 w 1769"/>
                        <a:gd name="T7" fmla="*/ 184 h 791"/>
                        <a:gd name="T8" fmla="*/ 657 w 1769"/>
                        <a:gd name="T9" fmla="*/ 259 h 791"/>
                        <a:gd name="T10" fmla="*/ 632 w 1769"/>
                        <a:gd name="T11" fmla="*/ 334 h 791"/>
                        <a:gd name="T12" fmla="*/ 595 w 1769"/>
                        <a:gd name="T13" fmla="*/ 268 h 791"/>
                        <a:gd name="T14" fmla="*/ 520 w 1769"/>
                        <a:gd name="T15" fmla="*/ 193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a:defRPr/>
                      </a:pPr>
                      <a:endParaRPr lang="ru-RU"/>
                    </a:p>
                  </p:txBody>
                </p:sp>
              </p:grpSp>
              <p:grpSp>
                <p:nvGrpSpPr>
                  <p:cNvPr id="50" name="Group 57"/>
                  <p:cNvGrpSpPr>
                    <a:grpSpLocks/>
                  </p:cNvGrpSpPr>
                  <p:nvPr/>
                </p:nvGrpSpPr>
                <p:grpSpPr bwMode="auto">
                  <a:xfrm>
                    <a:off x="911" y="590"/>
                    <a:ext cx="1767" cy="740"/>
                    <a:chOff x="911" y="590"/>
                    <a:chExt cx="1767" cy="740"/>
                  </a:xfrm>
                </p:grpSpPr>
                <p:sp>
                  <p:nvSpPr>
                    <p:cNvPr id="101" name="Freeform 58"/>
                    <p:cNvSpPr>
                      <a:spLocks/>
                    </p:cNvSpPr>
                    <p:nvPr/>
                  </p:nvSpPr>
                  <p:spPr bwMode="hidden">
                    <a:xfrm rot="2028410" flipH="1">
                      <a:off x="1445" y="1116"/>
                      <a:ext cx="1233" cy="214"/>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102" name="Freeform 59"/>
                    <p:cNvSpPr>
                      <a:spLocks/>
                    </p:cNvSpPr>
                    <p:nvPr/>
                  </p:nvSpPr>
                  <p:spPr bwMode="hidden">
                    <a:xfrm rot="2028410" flipH="1">
                      <a:off x="911" y="590"/>
                      <a:ext cx="662" cy="336"/>
                    </a:xfrm>
                    <a:custGeom>
                      <a:avLst/>
                      <a:gdLst>
                        <a:gd name="T0" fmla="*/ 2 w 1769"/>
                        <a:gd name="T1" fmla="*/ 3 h 791"/>
                        <a:gd name="T2" fmla="*/ 181 w 1769"/>
                        <a:gd name="T3" fmla="*/ 24 h 791"/>
                        <a:gd name="T4" fmla="*/ 433 w 1769"/>
                        <a:gd name="T5" fmla="*/ 85 h 791"/>
                        <a:gd name="T6" fmla="*/ 603 w 1769"/>
                        <a:gd name="T7" fmla="*/ 184 h 791"/>
                        <a:gd name="T8" fmla="*/ 657 w 1769"/>
                        <a:gd name="T9" fmla="*/ 259 h 791"/>
                        <a:gd name="T10" fmla="*/ 632 w 1769"/>
                        <a:gd name="T11" fmla="*/ 335 h 791"/>
                        <a:gd name="T12" fmla="*/ 595 w 1769"/>
                        <a:gd name="T13" fmla="*/ 269 h 791"/>
                        <a:gd name="T14" fmla="*/ 520 w 1769"/>
                        <a:gd name="T15" fmla="*/ 193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a:defRPr/>
                      </a:pPr>
                      <a:endParaRPr lang="ru-RU"/>
                    </a:p>
                  </p:txBody>
                </p:sp>
              </p:grpSp>
              <p:grpSp>
                <p:nvGrpSpPr>
                  <p:cNvPr id="51" name="Group 60"/>
                  <p:cNvGrpSpPr>
                    <a:grpSpLocks/>
                  </p:cNvGrpSpPr>
                  <p:nvPr/>
                </p:nvGrpSpPr>
                <p:grpSpPr bwMode="auto">
                  <a:xfrm>
                    <a:off x="1120" y="304"/>
                    <a:ext cx="1693" cy="890"/>
                    <a:chOff x="1120" y="304"/>
                    <a:chExt cx="1693" cy="890"/>
                  </a:xfrm>
                </p:grpSpPr>
                <p:sp>
                  <p:nvSpPr>
                    <p:cNvPr id="99" name="Freeform 61"/>
                    <p:cNvSpPr>
                      <a:spLocks/>
                    </p:cNvSpPr>
                    <p:nvPr/>
                  </p:nvSpPr>
                  <p:spPr bwMode="hidden">
                    <a:xfrm rot="2664424" flipH="1">
                      <a:off x="1562" y="980"/>
                      <a:ext cx="1251" cy="214"/>
                    </a:xfrm>
                    <a:custGeom>
                      <a:avLst/>
                      <a:gdLst>
                        <a:gd name="T0" fmla="*/ 0 w 2736"/>
                        <a:gd name="T1" fmla="*/ 215 h 504"/>
                        <a:gd name="T2" fmla="*/ 395 w 2736"/>
                        <a:gd name="T3" fmla="*/ 72 h 504"/>
                        <a:gd name="T4" fmla="*/ 812 w 2736"/>
                        <a:gd name="T5" fmla="*/ 10 h 504"/>
                        <a:gd name="T6" fmla="*/ 1251 w 2736"/>
                        <a:gd name="T7" fmla="*/ 10 h 504"/>
                        <a:gd name="T8" fmla="*/ 1244 w 2736"/>
                        <a:gd name="T9" fmla="*/ 44 h 504"/>
                        <a:gd name="T10" fmla="*/ 807 w 2736"/>
                        <a:gd name="T11" fmla="*/ 44 h 504"/>
                        <a:gd name="T12" fmla="*/ 299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100" name="Freeform 62"/>
                    <p:cNvSpPr>
                      <a:spLocks/>
                    </p:cNvSpPr>
                    <p:nvPr/>
                  </p:nvSpPr>
                  <p:spPr bwMode="hidden">
                    <a:xfrm rot="2664424" flipH="1">
                      <a:off x="1120" y="304"/>
                      <a:ext cx="672" cy="339"/>
                    </a:xfrm>
                    <a:custGeom>
                      <a:avLst/>
                      <a:gdLst>
                        <a:gd name="T0" fmla="*/ 2 w 1769"/>
                        <a:gd name="T1" fmla="*/ 3 h 791"/>
                        <a:gd name="T2" fmla="*/ 184 w 1769"/>
                        <a:gd name="T3" fmla="*/ 24 h 791"/>
                        <a:gd name="T4" fmla="*/ 440 w 1769"/>
                        <a:gd name="T5" fmla="*/ 85 h 791"/>
                        <a:gd name="T6" fmla="*/ 612 w 1769"/>
                        <a:gd name="T7" fmla="*/ 185 h 791"/>
                        <a:gd name="T8" fmla="*/ 667 w 1769"/>
                        <a:gd name="T9" fmla="*/ 260 h 791"/>
                        <a:gd name="T10" fmla="*/ 642 w 1769"/>
                        <a:gd name="T11" fmla="*/ 336 h 791"/>
                        <a:gd name="T12" fmla="*/ 604 w 1769"/>
                        <a:gd name="T13" fmla="*/ 270 h 791"/>
                        <a:gd name="T14" fmla="*/ 528 w 1769"/>
                        <a:gd name="T15" fmla="*/ 194 h 791"/>
                        <a:gd name="T16" fmla="*/ 421 w 1769"/>
                        <a:gd name="T17" fmla="*/ 126 h 791"/>
                        <a:gd name="T18" fmla="*/ 221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a:defRPr/>
                      </a:pPr>
                      <a:endParaRPr lang="ru-RU"/>
                    </a:p>
                  </p:txBody>
                </p:sp>
              </p:grpSp>
              <p:grpSp>
                <p:nvGrpSpPr>
                  <p:cNvPr id="52" name="Group 63"/>
                  <p:cNvGrpSpPr>
                    <a:grpSpLocks/>
                  </p:cNvGrpSpPr>
                  <p:nvPr/>
                </p:nvGrpSpPr>
                <p:grpSpPr bwMode="auto">
                  <a:xfrm>
                    <a:off x="1711" y="68"/>
                    <a:ext cx="776" cy="1527"/>
                    <a:chOff x="1637" y="96"/>
                    <a:chExt cx="776" cy="1527"/>
                  </a:xfrm>
                </p:grpSpPr>
                <p:sp>
                  <p:nvSpPr>
                    <p:cNvPr id="97" name="Freeform 64"/>
                    <p:cNvSpPr>
                      <a:spLocks/>
                    </p:cNvSpPr>
                    <p:nvPr/>
                  </p:nvSpPr>
                  <p:spPr bwMode="hidden">
                    <a:xfrm rot="3473776" flipH="1">
                      <a:off x="1756" y="966"/>
                      <a:ext cx="1099" cy="215"/>
                    </a:xfrm>
                    <a:custGeom>
                      <a:avLst/>
                      <a:gdLst>
                        <a:gd name="T0" fmla="*/ 0 w 2736"/>
                        <a:gd name="T1" fmla="*/ 215 h 504"/>
                        <a:gd name="T2" fmla="*/ 348 w 2736"/>
                        <a:gd name="T3" fmla="*/ 72 h 504"/>
                        <a:gd name="T4" fmla="*/ 715 w 2736"/>
                        <a:gd name="T5" fmla="*/ 10 h 504"/>
                        <a:gd name="T6" fmla="*/ 1102 w 2736"/>
                        <a:gd name="T7" fmla="*/ 10 h 504"/>
                        <a:gd name="T8" fmla="*/ 1096 w 2736"/>
                        <a:gd name="T9" fmla="*/ 44 h 504"/>
                        <a:gd name="T10" fmla="*/ 711 w 2736"/>
                        <a:gd name="T11" fmla="*/ 44 h 504"/>
                        <a:gd name="T12" fmla="*/ 263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98" name="Freeform 65"/>
                    <p:cNvSpPr>
                      <a:spLocks/>
                    </p:cNvSpPr>
                    <p:nvPr/>
                  </p:nvSpPr>
                  <p:spPr bwMode="hidden">
                    <a:xfrm rot="3473776" flipH="1">
                      <a:off x="1511" y="222"/>
                      <a:ext cx="589" cy="338"/>
                    </a:xfrm>
                    <a:custGeom>
                      <a:avLst/>
                      <a:gdLst>
                        <a:gd name="T0" fmla="*/ 2 w 1769"/>
                        <a:gd name="T1" fmla="*/ 3 h 791"/>
                        <a:gd name="T2" fmla="*/ 162 w 1769"/>
                        <a:gd name="T3" fmla="*/ 24 h 791"/>
                        <a:gd name="T4" fmla="*/ 387 w 1769"/>
                        <a:gd name="T5" fmla="*/ 85 h 791"/>
                        <a:gd name="T6" fmla="*/ 538 w 1769"/>
                        <a:gd name="T7" fmla="*/ 185 h 791"/>
                        <a:gd name="T8" fmla="*/ 587 w 1769"/>
                        <a:gd name="T9" fmla="*/ 260 h 791"/>
                        <a:gd name="T10" fmla="*/ 564 w 1769"/>
                        <a:gd name="T11" fmla="*/ 336 h 791"/>
                        <a:gd name="T12" fmla="*/ 531 w 1769"/>
                        <a:gd name="T13" fmla="*/ 270 h 791"/>
                        <a:gd name="T14" fmla="*/ 464 w 1769"/>
                        <a:gd name="T15" fmla="*/ 194 h 791"/>
                        <a:gd name="T16" fmla="*/ 371 w 1769"/>
                        <a:gd name="T17" fmla="*/ 126 h 791"/>
                        <a:gd name="T18" fmla="*/ 194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a:defRPr/>
                      </a:pPr>
                      <a:endParaRPr lang="ru-RU"/>
                    </a:p>
                  </p:txBody>
                </p:sp>
              </p:grpSp>
              <p:grpSp>
                <p:nvGrpSpPr>
                  <p:cNvPr id="53" name="Group 66"/>
                  <p:cNvGrpSpPr>
                    <a:grpSpLocks/>
                  </p:cNvGrpSpPr>
                  <p:nvPr/>
                </p:nvGrpSpPr>
                <p:grpSpPr bwMode="auto">
                  <a:xfrm>
                    <a:off x="2007" y="7"/>
                    <a:ext cx="637" cy="1534"/>
                    <a:chOff x="1933" y="35"/>
                    <a:chExt cx="637" cy="1534"/>
                  </a:xfrm>
                </p:grpSpPr>
                <p:sp>
                  <p:nvSpPr>
                    <p:cNvPr id="95" name="Freeform 67"/>
                    <p:cNvSpPr>
                      <a:spLocks/>
                    </p:cNvSpPr>
                    <p:nvPr/>
                  </p:nvSpPr>
                  <p:spPr bwMode="hidden">
                    <a:xfrm rot="4126480" flipH="1">
                      <a:off x="1933" y="932"/>
                      <a:ext cx="1059" cy="215"/>
                    </a:xfrm>
                    <a:custGeom>
                      <a:avLst/>
                      <a:gdLst>
                        <a:gd name="T0" fmla="*/ 0 w 2736"/>
                        <a:gd name="T1" fmla="*/ 215 h 504"/>
                        <a:gd name="T2" fmla="*/ 335 w 2736"/>
                        <a:gd name="T3" fmla="*/ 72 h 504"/>
                        <a:gd name="T4" fmla="*/ 689 w 2736"/>
                        <a:gd name="T5" fmla="*/ 10 h 504"/>
                        <a:gd name="T6" fmla="*/ 1061 w 2736"/>
                        <a:gd name="T7" fmla="*/ 10 h 504"/>
                        <a:gd name="T8" fmla="*/ 1055 w 2736"/>
                        <a:gd name="T9" fmla="*/ 44 h 504"/>
                        <a:gd name="T10" fmla="*/ 684 w 2736"/>
                        <a:gd name="T11" fmla="*/ 44 h 504"/>
                        <a:gd name="T12" fmla="*/ 254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96" name="Freeform 68"/>
                    <p:cNvSpPr>
                      <a:spLocks/>
                    </p:cNvSpPr>
                    <p:nvPr/>
                  </p:nvSpPr>
                  <p:spPr bwMode="hidden">
                    <a:xfrm rot="4126480" flipH="1">
                      <a:off x="1817" y="151"/>
                      <a:ext cx="567" cy="336"/>
                    </a:xfrm>
                    <a:custGeom>
                      <a:avLst/>
                      <a:gdLst>
                        <a:gd name="T0" fmla="*/ 2 w 1769"/>
                        <a:gd name="T1" fmla="*/ 3 h 791"/>
                        <a:gd name="T2" fmla="*/ 156 w 1769"/>
                        <a:gd name="T3" fmla="*/ 24 h 791"/>
                        <a:gd name="T4" fmla="*/ 373 w 1769"/>
                        <a:gd name="T5" fmla="*/ 85 h 791"/>
                        <a:gd name="T6" fmla="*/ 519 w 1769"/>
                        <a:gd name="T7" fmla="*/ 184 h 791"/>
                        <a:gd name="T8" fmla="*/ 566 w 1769"/>
                        <a:gd name="T9" fmla="*/ 259 h 791"/>
                        <a:gd name="T10" fmla="*/ 544 w 1769"/>
                        <a:gd name="T11" fmla="*/ 335 h 791"/>
                        <a:gd name="T12" fmla="*/ 512 w 1769"/>
                        <a:gd name="T13" fmla="*/ 269 h 791"/>
                        <a:gd name="T14" fmla="*/ 448 w 1769"/>
                        <a:gd name="T15" fmla="*/ 193 h 791"/>
                        <a:gd name="T16" fmla="*/ 357 w 1769"/>
                        <a:gd name="T17" fmla="*/ 126 h 791"/>
                        <a:gd name="T18" fmla="*/ 18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a:defRPr/>
                      </a:pPr>
                      <a:endParaRPr lang="ru-RU"/>
                    </a:p>
                  </p:txBody>
                </p:sp>
              </p:grpSp>
              <p:grpSp>
                <p:nvGrpSpPr>
                  <p:cNvPr id="54" name="Group 69"/>
                  <p:cNvGrpSpPr>
                    <a:grpSpLocks/>
                  </p:cNvGrpSpPr>
                  <p:nvPr/>
                </p:nvGrpSpPr>
                <p:grpSpPr bwMode="auto">
                  <a:xfrm>
                    <a:off x="2896" y="642"/>
                    <a:ext cx="1846" cy="570"/>
                    <a:chOff x="2822" y="670"/>
                    <a:chExt cx="1846" cy="570"/>
                  </a:xfrm>
                </p:grpSpPr>
                <p:sp>
                  <p:nvSpPr>
                    <p:cNvPr id="93" name="Freeform 70"/>
                    <p:cNvSpPr>
                      <a:spLocks/>
                    </p:cNvSpPr>
                    <p:nvPr/>
                  </p:nvSpPr>
                  <p:spPr bwMode="hidden">
                    <a:xfrm rot="-1325434">
                      <a:off x="2822" y="1026"/>
                      <a:ext cx="1233" cy="214"/>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94" name="Freeform 71"/>
                    <p:cNvSpPr>
                      <a:spLocks/>
                    </p:cNvSpPr>
                    <p:nvPr/>
                  </p:nvSpPr>
                  <p:spPr bwMode="hidden">
                    <a:xfrm rot="-1325434">
                      <a:off x="4005" y="670"/>
                      <a:ext cx="663" cy="340"/>
                    </a:xfrm>
                    <a:custGeom>
                      <a:avLst/>
                      <a:gdLst>
                        <a:gd name="T0" fmla="*/ 2 w 1769"/>
                        <a:gd name="T1" fmla="*/ 3 h 791"/>
                        <a:gd name="T2" fmla="*/ 182 w 1769"/>
                        <a:gd name="T3" fmla="*/ 24 h 791"/>
                        <a:gd name="T4" fmla="*/ 434 w 1769"/>
                        <a:gd name="T5" fmla="*/ 86 h 791"/>
                        <a:gd name="T6" fmla="*/ 604 w 1769"/>
                        <a:gd name="T7" fmla="*/ 186 h 791"/>
                        <a:gd name="T8" fmla="*/ 658 w 1769"/>
                        <a:gd name="T9" fmla="*/ 262 h 791"/>
                        <a:gd name="T10" fmla="*/ 633 w 1769"/>
                        <a:gd name="T11" fmla="*/ 338 h 791"/>
                        <a:gd name="T12" fmla="*/ 596 w 1769"/>
                        <a:gd name="T13" fmla="*/ 272 h 791"/>
                        <a:gd name="T14" fmla="*/ 521 w 1769"/>
                        <a:gd name="T15" fmla="*/ 195 h 791"/>
                        <a:gd name="T16" fmla="*/ 416 w 1769"/>
                        <a:gd name="T17" fmla="*/ 127 h 791"/>
                        <a:gd name="T18" fmla="*/ 218 w 1769"/>
                        <a:gd name="T19" fmla="*/ 65 h 791"/>
                        <a:gd name="T20" fmla="*/ 0 w 1769"/>
                        <a:gd name="T21" fmla="*/ 33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ru-RU"/>
                    </a:p>
                  </p:txBody>
                </p:sp>
              </p:grpSp>
              <p:grpSp>
                <p:nvGrpSpPr>
                  <p:cNvPr id="55" name="Group 72"/>
                  <p:cNvGrpSpPr>
                    <a:grpSpLocks/>
                  </p:cNvGrpSpPr>
                  <p:nvPr/>
                </p:nvGrpSpPr>
                <p:grpSpPr bwMode="auto">
                  <a:xfrm>
                    <a:off x="2757" y="415"/>
                    <a:ext cx="1783" cy="723"/>
                    <a:chOff x="2683" y="443"/>
                    <a:chExt cx="1783" cy="723"/>
                  </a:xfrm>
                </p:grpSpPr>
                <p:sp>
                  <p:nvSpPr>
                    <p:cNvPr id="91" name="Freeform 73"/>
                    <p:cNvSpPr>
                      <a:spLocks/>
                    </p:cNvSpPr>
                    <p:nvPr/>
                  </p:nvSpPr>
                  <p:spPr bwMode="hidden">
                    <a:xfrm rot="-1921064">
                      <a:off x="2683" y="949"/>
                      <a:ext cx="1233" cy="217"/>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92" name="Freeform 74"/>
                    <p:cNvSpPr>
                      <a:spLocks/>
                    </p:cNvSpPr>
                    <p:nvPr/>
                  </p:nvSpPr>
                  <p:spPr bwMode="hidden">
                    <a:xfrm rot="-1921064">
                      <a:off x="3803" y="443"/>
                      <a:ext cx="663" cy="338"/>
                    </a:xfrm>
                    <a:custGeom>
                      <a:avLst/>
                      <a:gdLst>
                        <a:gd name="T0" fmla="*/ 2 w 1769"/>
                        <a:gd name="T1" fmla="*/ 3 h 791"/>
                        <a:gd name="T2" fmla="*/ 182 w 1769"/>
                        <a:gd name="T3" fmla="*/ 24 h 791"/>
                        <a:gd name="T4" fmla="*/ 434 w 1769"/>
                        <a:gd name="T5" fmla="*/ 85 h 791"/>
                        <a:gd name="T6" fmla="*/ 604 w 1769"/>
                        <a:gd name="T7" fmla="*/ 185 h 791"/>
                        <a:gd name="T8" fmla="*/ 658 w 1769"/>
                        <a:gd name="T9" fmla="*/ 260 h 791"/>
                        <a:gd name="T10" fmla="*/ 633 w 1769"/>
                        <a:gd name="T11" fmla="*/ 336 h 791"/>
                        <a:gd name="T12" fmla="*/ 596 w 1769"/>
                        <a:gd name="T13" fmla="*/ 270 h 791"/>
                        <a:gd name="T14" fmla="*/ 521 w 1769"/>
                        <a:gd name="T15" fmla="*/ 194 h 791"/>
                        <a:gd name="T16" fmla="*/ 416 w 1769"/>
                        <a:gd name="T17" fmla="*/ 126 h 791"/>
                        <a:gd name="T18" fmla="*/ 218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ru-RU"/>
                    </a:p>
                  </p:txBody>
                </p:sp>
              </p:grpSp>
              <p:sp>
                <p:nvSpPr>
                  <p:cNvPr id="56" name="Freeform 75"/>
                  <p:cNvSpPr>
                    <a:spLocks/>
                  </p:cNvSpPr>
                  <p:nvPr/>
                </p:nvSpPr>
                <p:spPr bwMode="hidden">
                  <a:xfrm rot="4578755" flipH="1">
                    <a:off x="2174" y="950"/>
                    <a:ext cx="1028" cy="143"/>
                  </a:xfrm>
                  <a:custGeom>
                    <a:avLst/>
                    <a:gdLst>
                      <a:gd name="T0" fmla="*/ 0 w 2736"/>
                      <a:gd name="T1" fmla="*/ 144 h 504"/>
                      <a:gd name="T2" fmla="*/ 324 w 2736"/>
                      <a:gd name="T3" fmla="*/ 48 h 504"/>
                      <a:gd name="T4" fmla="*/ 666 w 2736"/>
                      <a:gd name="T5" fmla="*/ 7 h 504"/>
                      <a:gd name="T6" fmla="*/ 1026 w 2736"/>
                      <a:gd name="T7" fmla="*/ 7 h 504"/>
                      <a:gd name="T8" fmla="*/ 1020 w 2736"/>
                      <a:gd name="T9" fmla="*/ 29 h 504"/>
                      <a:gd name="T10" fmla="*/ 662 w 2736"/>
                      <a:gd name="T11" fmla="*/ 29 h 504"/>
                      <a:gd name="T12" fmla="*/ 245 w 2736"/>
                      <a:gd name="T13" fmla="*/ 83 h 504"/>
                      <a:gd name="T14" fmla="*/ 0 w 2736"/>
                      <a:gd name="T15" fmla="*/ 14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pPr>
                      <a:defRPr/>
                    </a:pPr>
                    <a:endParaRPr lang="ru-RU"/>
                  </a:p>
                </p:txBody>
              </p:sp>
              <p:sp>
                <p:nvSpPr>
                  <p:cNvPr id="57" name="Freeform 76"/>
                  <p:cNvSpPr>
                    <a:spLocks/>
                  </p:cNvSpPr>
                  <p:nvPr/>
                </p:nvSpPr>
                <p:spPr bwMode="hidden">
                  <a:xfrm rot="4578755" flipH="1">
                    <a:off x="2201" y="196"/>
                    <a:ext cx="548" cy="229"/>
                  </a:xfrm>
                  <a:custGeom>
                    <a:avLst/>
                    <a:gdLst>
                      <a:gd name="T0" fmla="*/ 2 w 1769"/>
                      <a:gd name="T1" fmla="*/ 2 h 791"/>
                      <a:gd name="T2" fmla="*/ 151 w 1769"/>
                      <a:gd name="T3" fmla="*/ 16 h 791"/>
                      <a:gd name="T4" fmla="*/ 360 w 1769"/>
                      <a:gd name="T5" fmla="*/ 58 h 791"/>
                      <a:gd name="T6" fmla="*/ 502 w 1769"/>
                      <a:gd name="T7" fmla="*/ 125 h 791"/>
                      <a:gd name="T8" fmla="*/ 547 w 1769"/>
                      <a:gd name="T9" fmla="*/ 176 h 791"/>
                      <a:gd name="T10" fmla="*/ 526 w 1769"/>
                      <a:gd name="T11" fmla="*/ 228 h 791"/>
                      <a:gd name="T12" fmla="*/ 495 w 1769"/>
                      <a:gd name="T13" fmla="*/ 183 h 791"/>
                      <a:gd name="T14" fmla="*/ 433 w 1769"/>
                      <a:gd name="T15" fmla="*/ 131 h 791"/>
                      <a:gd name="T16" fmla="*/ 345 w 1769"/>
                      <a:gd name="T17" fmla="*/ 86 h 791"/>
                      <a:gd name="T18" fmla="*/ 181 w 1769"/>
                      <a:gd name="T19" fmla="*/ 44 h 791"/>
                      <a:gd name="T20" fmla="*/ 0 w 1769"/>
                      <a:gd name="T21" fmla="*/ 22 h 791"/>
                      <a:gd name="T22" fmla="*/ 2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a:defRPr/>
                    </a:pPr>
                    <a:endParaRPr lang="ru-RU"/>
                  </a:p>
                </p:txBody>
              </p:sp>
              <p:grpSp>
                <p:nvGrpSpPr>
                  <p:cNvPr id="58" name="Group 77"/>
                  <p:cNvGrpSpPr>
                    <a:grpSpLocks/>
                  </p:cNvGrpSpPr>
                  <p:nvPr/>
                </p:nvGrpSpPr>
                <p:grpSpPr bwMode="auto">
                  <a:xfrm>
                    <a:off x="2877" y="19"/>
                    <a:ext cx="635" cy="1505"/>
                    <a:chOff x="2803" y="47"/>
                    <a:chExt cx="635" cy="1505"/>
                  </a:xfrm>
                </p:grpSpPr>
                <p:sp>
                  <p:nvSpPr>
                    <p:cNvPr id="89" name="Freeform 78"/>
                    <p:cNvSpPr>
                      <a:spLocks/>
                    </p:cNvSpPr>
                    <p:nvPr/>
                  </p:nvSpPr>
                  <p:spPr bwMode="hidden">
                    <a:xfrm rot="-3857755">
                      <a:off x="2365" y="931"/>
                      <a:ext cx="1059" cy="184"/>
                    </a:xfrm>
                    <a:custGeom>
                      <a:avLst/>
                      <a:gdLst>
                        <a:gd name="T0" fmla="*/ 0 w 2736"/>
                        <a:gd name="T1" fmla="*/ 184 h 504"/>
                        <a:gd name="T2" fmla="*/ 334 w 2736"/>
                        <a:gd name="T3" fmla="*/ 61 h 504"/>
                        <a:gd name="T4" fmla="*/ 687 w 2736"/>
                        <a:gd name="T5" fmla="*/ 9 h 504"/>
                        <a:gd name="T6" fmla="*/ 1059 w 2736"/>
                        <a:gd name="T7" fmla="*/ 9 h 504"/>
                        <a:gd name="T8" fmla="*/ 1053 w 2736"/>
                        <a:gd name="T9" fmla="*/ 38 h 504"/>
                        <a:gd name="T10" fmla="*/ 683 w 2736"/>
                        <a:gd name="T11" fmla="*/ 38 h 504"/>
                        <a:gd name="T12" fmla="*/ 253 w 2736"/>
                        <a:gd name="T13" fmla="*/ 107 h 504"/>
                        <a:gd name="T14" fmla="*/ 0 w 2736"/>
                        <a:gd name="T15" fmla="*/ 18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90" name="Freeform 79"/>
                    <p:cNvSpPr>
                      <a:spLocks/>
                    </p:cNvSpPr>
                    <p:nvPr/>
                  </p:nvSpPr>
                  <p:spPr bwMode="hidden">
                    <a:xfrm rot="-3857755">
                      <a:off x="3010" y="188"/>
                      <a:ext cx="570" cy="287"/>
                    </a:xfrm>
                    <a:custGeom>
                      <a:avLst/>
                      <a:gdLst>
                        <a:gd name="T0" fmla="*/ 2 w 1769"/>
                        <a:gd name="T1" fmla="*/ 3 h 791"/>
                        <a:gd name="T2" fmla="*/ 156 w 1769"/>
                        <a:gd name="T3" fmla="*/ 20 h 791"/>
                        <a:gd name="T4" fmla="*/ 373 w 1769"/>
                        <a:gd name="T5" fmla="*/ 73 h 791"/>
                        <a:gd name="T6" fmla="*/ 519 w 1769"/>
                        <a:gd name="T7" fmla="*/ 157 h 791"/>
                        <a:gd name="T8" fmla="*/ 566 w 1769"/>
                        <a:gd name="T9" fmla="*/ 222 h 791"/>
                        <a:gd name="T10" fmla="*/ 544 w 1769"/>
                        <a:gd name="T11" fmla="*/ 287 h 791"/>
                        <a:gd name="T12" fmla="*/ 512 w 1769"/>
                        <a:gd name="T13" fmla="*/ 230 h 791"/>
                        <a:gd name="T14" fmla="*/ 448 w 1769"/>
                        <a:gd name="T15" fmla="*/ 165 h 791"/>
                        <a:gd name="T16" fmla="*/ 357 w 1769"/>
                        <a:gd name="T17" fmla="*/ 108 h 791"/>
                        <a:gd name="T18" fmla="*/ 187 w 1769"/>
                        <a:gd name="T19" fmla="*/ 55 h 791"/>
                        <a:gd name="T20" fmla="*/ 0 w 1769"/>
                        <a:gd name="T21" fmla="*/ 28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ru-RU"/>
                    </a:p>
                  </p:txBody>
                </p:sp>
              </p:grpSp>
              <p:grpSp>
                <p:nvGrpSpPr>
                  <p:cNvPr id="59" name="Group 80"/>
                  <p:cNvGrpSpPr>
                    <a:grpSpLocks/>
                  </p:cNvGrpSpPr>
                  <p:nvPr/>
                </p:nvGrpSpPr>
                <p:grpSpPr bwMode="auto">
                  <a:xfrm>
                    <a:off x="3011" y="129"/>
                    <a:ext cx="1013" cy="1459"/>
                    <a:chOff x="2937" y="157"/>
                    <a:chExt cx="1013" cy="1459"/>
                  </a:xfrm>
                </p:grpSpPr>
                <p:sp>
                  <p:nvSpPr>
                    <p:cNvPr id="87" name="Freeform 81"/>
                    <p:cNvSpPr>
                      <a:spLocks/>
                    </p:cNvSpPr>
                    <p:nvPr/>
                  </p:nvSpPr>
                  <p:spPr bwMode="hidden">
                    <a:xfrm rot="-2777260">
                      <a:off x="2495" y="904"/>
                      <a:ext cx="1154" cy="270"/>
                    </a:xfrm>
                    <a:custGeom>
                      <a:avLst/>
                      <a:gdLst>
                        <a:gd name="T0" fmla="*/ 0 w 2736"/>
                        <a:gd name="T1" fmla="*/ 270 h 504"/>
                        <a:gd name="T2" fmla="*/ 365 w 2736"/>
                        <a:gd name="T3" fmla="*/ 90 h 504"/>
                        <a:gd name="T4" fmla="*/ 751 w 2736"/>
                        <a:gd name="T5" fmla="*/ 13 h 504"/>
                        <a:gd name="T6" fmla="*/ 1157 w 2736"/>
                        <a:gd name="T7" fmla="*/ 13 h 504"/>
                        <a:gd name="T8" fmla="*/ 1150 w 2736"/>
                        <a:gd name="T9" fmla="*/ 55 h 504"/>
                        <a:gd name="T10" fmla="*/ 746 w 2736"/>
                        <a:gd name="T11" fmla="*/ 55 h 504"/>
                        <a:gd name="T12" fmla="*/ 277 w 2736"/>
                        <a:gd name="T13" fmla="*/ 156 h 504"/>
                        <a:gd name="T14" fmla="*/ 0 w 2736"/>
                        <a:gd name="T15" fmla="*/ 27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88" name="Freeform 82"/>
                    <p:cNvSpPr>
                      <a:spLocks/>
                    </p:cNvSpPr>
                    <p:nvPr/>
                  </p:nvSpPr>
                  <p:spPr bwMode="hidden">
                    <a:xfrm rot="-2777260">
                      <a:off x="3429" y="256"/>
                      <a:ext cx="620" cy="422"/>
                    </a:xfrm>
                    <a:custGeom>
                      <a:avLst/>
                      <a:gdLst>
                        <a:gd name="T0" fmla="*/ 2 w 1769"/>
                        <a:gd name="T1" fmla="*/ 4 h 791"/>
                        <a:gd name="T2" fmla="*/ 171 w 1769"/>
                        <a:gd name="T3" fmla="*/ 30 h 791"/>
                        <a:gd name="T4" fmla="*/ 407 w 1769"/>
                        <a:gd name="T5" fmla="*/ 107 h 791"/>
                        <a:gd name="T6" fmla="*/ 566 w 1769"/>
                        <a:gd name="T7" fmla="*/ 230 h 791"/>
                        <a:gd name="T8" fmla="*/ 617 w 1769"/>
                        <a:gd name="T9" fmla="*/ 325 h 791"/>
                        <a:gd name="T10" fmla="*/ 594 w 1769"/>
                        <a:gd name="T11" fmla="*/ 420 h 791"/>
                        <a:gd name="T12" fmla="*/ 559 w 1769"/>
                        <a:gd name="T13" fmla="*/ 337 h 791"/>
                        <a:gd name="T14" fmla="*/ 488 w 1769"/>
                        <a:gd name="T15" fmla="*/ 242 h 791"/>
                        <a:gd name="T16" fmla="*/ 390 w 1769"/>
                        <a:gd name="T17" fmla="*/ 158 h 791"/>
                        <a:gd name="T18" fmla="*/ 204 w 1769"/>
                        <a:gd name="T19" fmla="*/ 81 h 791"/>
                        <a:gd name="T20" fmla="*/ 0 w 1769"/>
                        <a:gd name="T21" fmla="*/ 41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ru-RU"/>
                    </a:p>
                  </p:txBody>
                </p:sp>
              </p:grpSp>
              <p:grpSp>
                <p:nvGrpSpPr>
                  <p:cNvPr id="60" name="Group 83"/>
                  <p:cNvGrpSpPr>
                    <a:grpSpLocks/>
                  </p:cNvGrpSpPr>
                  <p:nvPr/>
                </p:nvGrpSpPr>
                <p:grpSpPr bwMode="auto">
                  <a:xfrm>
                    <a:off x="2805" y="7"/>
                    <a:ext cx="241" cy="1442"/>
                    <a:chOff x="2731" y="35"/>
                    <a:chExt cx="241" cy="1442"/>
                  </a:xfrm>
                </p:grpSpPr>
                <p:sp>
                  <p:nvSpPr>
                    <p:cNvPr id="85" name="Freeform 84"/>
                    <p:cNvSpPr>
                      <a:spLocks/>
                    </p:cNvSpPr>
                    <p:nvPr/>
                  </p:nvSpPr>
                  <p:spPr bwMode="hidden">
                    <a:xfrm rot="-4903748">
                      <a:off x="2297" y="957"/>
                      <a:ext cx="954" cy="86"/>
                    </a:xfrm>
                    <a:custGeom>
                      <a:avLst/>
                      <a:gdLst>
                        <a:gd name="T0" fmla="*/ 0 w 2736"/>
                        <a:gd name="T1" fmla="*/ 86 h 504"/>
                        <a:gd name="T2" fmla="*/ 301 w 2736"/>
                        <a:gd name="T3" fmla="*/ 29 h 504"/>
                        <a:gd name="T4" fmla="*/ 619 w 2736"/>
                        <a:gd name="T5" fmla="*/ 4 h 504"/>
                        <a:gd name="T6" fmla="*/ 954 w 2736"/>
                        <a:gd name="T7" fmla="*/ 4 h 504"/>
                        <a:gd name="T8" fmla="*/ 948 w 2736"/>
                        <a:gd name="T9" fmla="*/ 18 h 504"/>
                        <a:gd name="T10" fmla="*/ 615 w 2736"/>
                        <a:gd name="T11" fmla="*/ 18 h 504"/>
                        <a:gd name="T12" fmla="*/ 228 w 2736"/>
                        <a:gd name="T13" fmla="*/ 50 h 504"/>
                        <a:gd name="T14" fmla="*/ 0 w 2736"/>
                        <a:gd name="T15" fmla="*/ 8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86" name="Freeform 85"/>
                    <p:cNvSpPr>
                      <a:spLocks/>
                    </p:cNvSpPr>
                    <p:nvPr/>
                  </p:nvSpPr>
                  <p:spPr bwMode="hidden">
                    <a:xfrm rot="-4903748">
                      <a:off x="2649" y="223"/>
                      <a:ext cx="511" cy="135"/>
                    </a:xfrm>
                    <a:custGeom>
                      <a:avLst/>
                      <a:gdLst>
                        <a:gd name="T0" fmla="*/ 1 w 1769"/>
                        <a:gd name="T1" fmla="*/ 1 h 791"/>
                        <a:gd name="T2" fmla="*/ 140 w 1769"/>
                        <a:gd name="T3" fmla="*/ 10 h 791"/>
                        <a:gd name="T4" fmla="*/ 334 w 1769"/>
                        <a:gd name="T5" fmla="*/ 34 h 791"/>
                        <a:gd name="T6" fmla="*/ 465 w 1769"/>
                        <a:gd name="T7" fmla="*/ 74 h 791"/>
                        <a:gd name="T8" fmla="*/ 507 w 1769"/>
                        <a:gd name="T9" fmla="*/ 104 h 791"/>
                        <a:gd name="T10" fmla="*/ 488 w 1769"/>
                        <a:gd name="T11" fmla="*/ 134 h 791"/>
                        <a:gd name="T12" fmla="*/ 459 w 1769"/>
                        <a:gd name="T13" fmla="*/ 108 h 791"/>
                        <a:gd name="T14" fmla="*/ 401 w 1769"/>
                        <a:gd name="T15" fmla="*/ 77 h 791"/>
                        <a:gd name="T16" fmla="*/ 320 w 1769"/>
                        <a:gd name="T17" fmla="*/ 51 h 791"/>
                        <a:gd name="T18" fmla="*/ 168 w 1769"/>
                        <a:gd name="T19" fmla="*/ 26 h 791"/>
                        <a:gd name="T20" fmla="*/ 0 w 1769"/>
                        <a:gd name="T21" fmla="*/ 1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ru-RU"/>
                    </a:p>
                  </p:txBody>
                </p:sp>
              </p:grpSp>
              <p:grpSp>
                <p:nvGrpSpPr>
                  <p:cNvPr id="61" name="Group 86"/>
                  <p:cNvGrpSpPr>
                    <a:grpSpLocks/>
                  </p:cNvGrpSpPr>
                  <p:nvPr/>
                </p:nvGrpSpPr>
                <p:grpSpPr bwMode="auto">
                  <a:xfrm>
                    <a:off x="1021" y="1740"/>
                    <a:ext cx="1079" cy="2445"/>
                    <a:chOff x="947" y="1768"/>
                    <a:chExt cx="1079" cy="2445"/>
                  </a:xfrm>
                </p:grpSpPr>
                <p:sp>
                  <p:nvSpPr>
                    <p:cNvPr id="83" name="Freeform 87"/>
                    <p:cNvSpPr>
                      <a:spLocks/>
                    </p:cNvSpPr>
                    <p:nvPr/>
                  </p:nvSpPr>
                  <p:spPr bwMode="hidden">
                    <a:xfrm rot="18335692" flipH="1">
                      <a:off x="1007" y="2476"/>
                      <a:ext cx="1728" cy="311"/>
                    </a:xfrm>
                    <a:custGeom>
                      <a:avLst/>
                      <a:gdLst>
                        <a:gd name="T0" fmla="*/ 0 w 2736"/>
                        <a:gd name="T1" fmla="*/ 311 h 504"/>
                        <a:gd name="T2" fmla="*/ 545 w 2736"/>
                        <a:gd name="T3" fmla="*/ 104 h 504"/>
                        <a:gd name="T4" fmla="*/ 1120 w 2736"/>
                        <a:gd name="T5" fmla="*/ 15 h 504"/>
                        <a:gd name="T6" fmla="*/ 1726 w 2736"/>
                        <a:gd name="T7" fmla="*/ 15 h 504"/>
                        <a:gd name="T8" fmla="*/ 1716 w 2736"/>
                        <a:gd name="T9" fmla="*/ 64 h 504"/>
                        <a:gd name="T10" fmla="*/ 1113 w 2736"/>
                        <a:gd name="T11" fmla="*/ 64 h 504"/>
                        <a:gd name="T12" fmla="*/ 413 w 2736"/>
                        <a:gd name="T13" fmla="*/ 180 h 504"/>
                        <a:gd name="T14" fmla="*/ 0 w 2736"/>
                        <a:gd name="T15" fmla="*/ 3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84" name="Freeform 88"/>
                    <p:cNvSpPr>
                      <a:spLocks/>
                    </p:cNvSpPr>
                    <p:nvPr/>
                  </p:nvSpPr>
                  <p:spPr bwMode="hidden">
                    <a:xfrm rot="18335692" flipH="1">
                      <a:off x="731" y="3507"/>
                      <a:ext cx="922" cy="490"/>
                    </a:xfrm>
                    <a:custGeom>
                      <a:avLst/>
                      <a:gdLst>
                        <a:gd name="T0" fmla="*/ 3 w 1769"/>
                        <a:gd name="T1" fmla="*/ 5 h 791"/>
                        <a:gd name="T2" fmla="*/ 253 w 1769"/>
                        <a:gd name="T3" fmla="*/ 35 h 791"/>
                        <a:gd name="T4" fmla="*/ 604 w 1769"/>
                        <a:gd name="T5" fmla="*/ 124 h 791"/>
                        <a:gd name="T6" fmla="*/ 841 w 1769"/>
                        <a:gd name="T7" fmla="*/ 268 h 791"/>
                        <a:gd name="T8" fmla="*/ 917 w 1769"/>
                        <a:gd name="T9" fmla="*/ 377 h 791"/>
                        <a:gd name="T10" fmla="*/ 882 w 1769"/>
                        <a:gd name="T11" fmla="*/ 488 h 791"/>
                        <a:gd name="T12" fmla="*/ 830 w 1769"/>
                        <a:gd name="T13" fmla="*/ 392 h 791"/>
                        <a:gd name="T14" fmla="*/ 726 w 1769"/>
                        <a:gd name="T15" fmla="*/ 281 h 791"/>
                        <a:gd name="T16" fmla="*/ 579 w 1769"/>
                        <a:gd name="T17" fmla="*/ 183 h 791"/>
                        <a:gd name="T18" fmla="*/ 303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a:defRPr/>
                      </a:pPr>
                      <a:endParaRPr lang="ru-RU"/>
                    </a:p>
                  </p:txBody>
                </p:sp>
              </p:grpSp>
              <p:grpSp>
                <p:nvGrpSpPr>
                  <p:cNvPr id="62" name="Group 89"/>
                  <p:cNvGrpSpPr>
                    <a:grpSpLocks/>
                  </p:cNvGrpSpPr>
                  <p:nvPr/>
                </p:nvGrpSpPr>
                <p:grpSpPr bwMode="auto">
                  <a:xfrm>
                    <a:off x="1527" y="1896"/>
                    <a:ext cx="767" cy="2387"/>
                    <a:chOff x="1453" y="1924"/>
                    <a:chExt cx="767" cy="2387"/>
                  </a:xfrm>
                </p:grpSpPr>
                <p:sp>
                  <p:nvSpPr>
                    <p:cNvPr id="81" name="Freeform 90"/>
                    <p:cNvSpPr>
                      <a:spLocks/>
                    </p:cNvSpPr>
                    <p:nvPr/>
                  </p:nvSpPr>
                  <p:spPr bwMode="hidden">
                    <a:xfrm rot="17542885" flipH="1">
                      <a:off x="1267" y="2567"/>
                      <a:ext cx="1596" cy="310"/>
                    </a:xfrm>
                    <a:custGeom>
                      <a:avLst/>
                      <a:gdLst>
                        <a:gd name="T0" fmla="*/ 0 w 2736"/>
                        <a:gd name="T1" fmla="*/ 310 h 504"/>
                        <a:gd name="T2" fmla="*/ 504 w 2736"/>
                        <a:gd name="T3" fmla="*/ 103 h 504"/>
                        <a:gd name="T4" fmla="*/ 1035 w 2736"/>
                        <a:gd name="T5" fmla="*/ 15 h 504"/>
                        <a:gd name="T6" fmla="*/ 1595 w 2736"/>
                        <a:gd name="T7" fmla="*/ 15 h 504"/>
                        <a:gd name="T8" fmla="*/ 1586 w 2736"/>
                        <a:gd name="T9" fmla="*/ 63 h 504"/>
                        <a:gd name="T10" fmla="*/ 1028 w 2736"/>
                        <a:gd name="T11" fmla="*/ 63 h 504"/>
                        <a:gd name="T12" fmla="*/ 381 w 2736"/>
                        <a:gd name="T13" fmla="*/ 180 h 504"/>
                        <a:gd name="T14" fmla="*/ 0 w 2736"/>
                        <a:gd name="T15" fmla="*/ 3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82" name="Freeform 91"/>
                    <p:cNvSpPr>
                      <a:spLocks/>
                    </p:cNvSpPr>
                    <p:nvPr/>
                  </p:nvSpPr>
                  <p:spPr bwMode="hidden">
                    <a:xfrm rot="17542885" flipH="1">
                      <a:off x="1268" y="3638"/>
                      <a:ext cx="858" cy="488"/>
                    </a:xfrm>
                    <a:custGeom>
                      <a:avLst/>
                      <a:gdLst>
                        <a:gd name="T0" fmla="*/ 2 w 1769"/>
                        <a:gd name="T1" fmla="*/ 5 h 791"/>
                        <a:gd name="T2" fmla="*/ 235 w 1769"/>
                        <a:gd name="T3" fmla="*/ 35 h 791"/>
                        <a:gd name="T4" fmla="*/ 560 w 1769"/>
                        <a:gd name="T5" fmla="*/ 124 h 791"/>
                        <a:gd name="T6" fmla="*/ 780 w 1769"/>
                        <a:gd name="T7" fmla="*/ 267 h 791"/>
                        <a:gd name="T8" fmla="*/ 850 w 1769"/>
                        <a:gd name="T9" fmla="*/ 376 h 791"/>
                        <a:gd name="T10" fmla="*/ 817 w 1769"/>
                        <a:gd name="T11" fmla="*/ 487 h 791"/>
                        <a:gd name="T12" fmla="*/ 769 w 1769"/>
                        <a:gd name="T13" fmla="*/ 391 h 791"/>
                        <a:gd name="T14" fmla="*/ 672 w 1769"/>
                        <a:gd name="T15" fmla="*/ 281 h 791"/>
                        <a:gd name="T16" fmla="*/ 537 w 1769"/>
                        <a:gd name="T17" fmla="*/ 183 h 791"/>
                        <a:gd name="T18" fmla="*/ 281 w 1769"/>
                        <a:gd name="T19" fmla="*/ 94 h 791"/>
                        <a:gd name="T20" fmla="*/ 0 w 1769"/>
                        <a:gd name="T21" fmla="*/ 47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a:defRPr/>
                      </a:pPr>
                      <a:endParaRPr lang="ru-RU"/>
                    </a:p>
                  </p:txBody>
                </p:sp>
              </p:grpSp>
              <p:grpSp>
                <p:nvGrpSpPr>
                  <p:cNvPr id="63" name="Group 92"/>
                  <p:cNvGrpSpPr>
                    <a:grpSpLocks/>
                  </p:cNvGrpSpPr>
                  <p:nvPr/>
                </p:nvGrpSpPr>
                <p:grpSpPr bwMode="auto">
                  <a:xfrm rot="88588">
                    <a:off x="2039" y="1943"/>
                    <a:ext cx="475" cy="2333"/>
                    <a:chOff x="1926" y="1965"/>
                    <a:chExt cx="509" cy="2608"/>
                  </a:xfrm>
                </p:grpSpPr>
                <p:sp>
                  <p:nvSpPr>
                    <p:cNvPr id="79" name="Freeform 93"/>
                    <p:cNvSpPr>
                      <a:spLocks/>
                    </p:cNvSpPr>
                    <p:nvPr/>
                  </p:nvSpPr>
                  <p:spPr bwMode="hidden">
                    <a:xfrm rot="16782062" flipH="1">
                      <a:off x="1425" y="2672"/>
                      <a:ext cx="1715" cy="301"/>
                    </a:xfrm>
                    <a:custGeom>
                      <a:avLst/>
                      <a:gdLst>
                        <a:gd name="T0" fmla="*/ 0 w 2736"/>
                        <a:gd name="T1" fmla="*/ 301 h 504"/>
                        <a:gd name="T2" fmla="*/ 542 w 2736"/>
                        <a:gd name="T3" fmla="*/ 100 h 504"/>
                        <a:gd name="T4" fmla="*/ 1114 w 2736"/>
                        <a:gd name="T5" fmla="*/ 14 h 504"/>
                        <a:gd name="T6" fmla="*/ 1716 w 2736"/>
                        <a:gd name="T7" fmla="*/ 14 h 504"/>
                        <a:gd name="T8" fmla="*/ 1706 w 2736"/>
                        <a:gd name="T9" fmla="*/ 62 h 504"/>
                        <a:gd name="T10" fmla="*/ 1106 w 2736"/>
                        <a:gd name="T11" fmla="*/ 62 h 504"/>
                        <a:gd name="T12" fmla="*/ 410 w 2736"/>
                        <a:gd name="T13" fmla="*/ 174 h 504"/>
                        <a:gd name="T14" fmla="*/ 0 w 2736"/>
                        <a:gd name="T15" fmla="*/ 30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80" name="Freeform 94"/>
                    <p:cNvSpPr>
                      <a:spLocks/>
                    </p:cNvSpPr>
                    <p:nvPr/>
                  </p:nvSpPr>
                  <p:spPr bwMode="hidden">
                    <a:xfrm rot="16782062" flipH="1">
                      <a:off x="1700" y="3879"/>
                      <a:ext cx="917" cy="469"/>
                    </a:xfrm>
                    <a:custGeom>
                      <a:avLst/>
                      <a:gdLst>
                        <a:gd name="T0" fmla="*/ 3 w 1769"/>
                        <a:gd name="T1" fmla="*/ 5 h 791"/>
                        <a:gd name="T2" fmla="*/ 252 w 1769"/>
                        <a:gd name="T3" fmla="*/ 33 h 791"/>
                        <a:gd name="T4" fmla="*/ 600 w 1769"/>
                        <a:gd name="T5" fmla="*/ 119 h 791"/>
                        <a:gd name="T6" fmla="*/ 836 w 1769"/>
                        <a:gd name="T7" fmla="*/ 258 h 791"/>
                        <a:gd name="T8" fmla="*/ 911 w 1769"/>
                        <a:gd name="T9" fmla="*/ 363 h 791"/>
                        <a:gd name="T10" fmla="*/ 876 w 1769"/>
                        <a:gd name="T11" fmla="*/ 470 h 791"/>
                        <a:gd name="T12" fmla="*/ 825 w 1769"/>
                        <a:gd name="T13" fmla="*/ 377 h 791"/>
                        <a:gd name="T14" fmla="*/ 721 w 1769"/>
                        <a:gd name="T15" fmla="*/ 271 h 791"/>
                        <a:gd name="T16" fmla="*/ 576 w 1769"/>
                        <a:gd name="T17" fmla="*/ 177 h 791"/>
                        <a:gd name="T18" fmla="*/ 302 w 1769"/>
                        <a:gd name="T19" fmla="*/ 91 h 791"/>
                        <a:gd name="T20" fmla="*/ 0 w 1769"/>
                        <a:gd name="T21" fmla="*/ 45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a:defRPr/>
                      </a:pPr>
                      <a:endParaRPr lang="ru-RU"/>
                    </a:p>
                  </p:txBody>
                </p:sp>
              </p:grpSp>
              <p:grpSp>
                <p:nvGrpSpPr>
                  <p:cNvPr id="64" name="Group 95"/>
                  <p:cNvGrpSpPr>
                    <a:grpSpLocks/>
                  </p:cNvGrpSpPr>
                  <p:nvPr/>
                </p:nvGrpSpPr>
                <p:grpSpPr bwMode="auto">
                  <a:xfrm>
                    <a:off x="3410" y="1690"/>
                    <a:ext cx="1123" cy="2418"/>
                    <a:chOff x="3336" y="1718"/>
                    <a:chExt cx="1123" cy="2418"/>
                  </a:xfrm>
                </p:grpSpPr>
                <p:sp>
                  <p:nvSpPr>
                    <p:cNvPr id="77" name="Freeform 96"/>
                    <p:cNvSpPr>
                      <a:spLocks/>
                    </p:cNvSpPr>
                    <p:nvPr/>
                  </p:nvSpPr>
                  <p:spPr bwMode="hidden">
                    <a:xfrm rot="3144576">
                      <a:off x="2630" y="2424"/>
                      <a:ext cx="1723" cy="311"/>
                    </a:xfrm>
                    <a:custGeom>
                      <a:avLst/>
                      <a:gdLst>
                        <a:gd name="T0" fmla="*/ 0 w 2736"/>
                        <a:gd name="T1" fmla="*/ 311 h 504"/>
                        <a:gd name="T2" fmla="*/ 545 w 2736"/>
                        <a:gd name="T3" fmla="*/ 104 h 504"/>
                        <a:gd name="T4" fmla="*/ 1120 w 2736"/>
                        <a:gd name="T5" fmla="*/ 15 h 504"/>
                        <a:gd name="T6" fmla="*/ 1725 w 2736"/>
                        <a:gd name="T7" fmla="*/ 15 h 504"/>
                        <a:gd name="T8" fmla="*/ 1715 w 2736"/>
                        <a:gd name="T9" fmla="*/ 64 h 504"/>
                        <a:gd name="T10" fmla="*/ 1112 w 2736"/>
                        <a:gd name="T11" fmla="*/ 64 h 504"/>
                        <a:gd name="T12" fmla="*/ 412 w 2736"/>
                        <a:gd name="T13" fmla="*/ 180 h 504"/>
                        <a:gd name="T14" fmla="*/ 0 w 2736"/>
                        <a:gd name="T15" fmla="*/ 3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a:defRPr/>
                      </a:pPr>
                      <a:endParaRPr lang="ru-RU"/>
                    </a:p>
                  </p:txBody>
                </p:sp>
                <p:sp>
                  <p:nvSpPr>
                    <p:cNvPr id="78" name="Freeform 97"/>
                    <p:cNvSpPr>
                      <a:spLocks/>
                    </p:cNvSpPr>
                    <p:nvPr/>
                  </p:nvSpPr>
                  <p:spPr bwMode="hidden">
                    <a:xfrm rot="3144576">
                      <a:off x="3752" y="3430"/>
                      <a:ext cx="923" cy="490"/>
                    </a:xfrm>
                    <a:custGeom>
                      <a:avLst/>
                      <a:gdLst>
                        <a:gd name="T0" fmla="*/ 3 w 1769"/>
                        <a:gd name="T1" fmla="*/ 5 h 791"/>
                        <a:gd name="T2" fmla="*/ 253 w 1769"/>
                        <a:gd name="T3" fmla="*/ 35 h 791"/>
                        <a:gd name="T4" fmla="*/ 604 w 1769"/>
                        <a:gd name="T5" fmla="*/ 124 h 791"/>
                        <a:gd name="T6" fmla="*/ 841 w 1769"/>
                        <a:gd name="T7" fmla="*/ 268 h 791"/>
                        <a:gd name="T8" fmla="*/ 917 w 1769"/>
                        <a:gd name="T9" fmla="*/ 377 h 791"/>
                        <a:gd name="T10" fmla="*/ 882 w 1769"/>
                        <a:gd name="T11" fmla="*/ 488 h 791"/>
                        <a:gd name="T12" fmla="*/ 830 w 1769"/>
                        <a:gd name="T13" fmla="*/ 392 h 791"/>
                        <a:gd name="T14" fmla="*/ 726 w 1769"/>
                        <a:gd name="T15" fmla="*/ 281 h 791"/>
                        <a:gd name="T16" fmla="*/ 579 w 1769"/>
                        <a:gd name="T17" fmla="*/ 183 h 791"/>
                        <a:gd name="T18" fmla="*/ 303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a:defRPr/>
                      </a:pPr>
                      <a:endParaRPr lang="ru-RU"/>
                    </a:p>
                  </p:txBody>
                </p:sp>
              </p:grpSp>
              <p:grpSp>
                <p:nvGrpSpPr>
                  <p:cNvPr id="65" name="Group 98"/>
                  <p:cNvGrpSpPr>
                    <a:grpSpLocks/>
                  </p:cNvGrpSpPr>
                  <p:nvPr/>
                </p:nvGrpSpPr>
                <p:grpSpPr bwMode="auto">
                  <a:xfrm>
                    <a:off x="3254" y="1832"/>
                    <a:ext cx="882" cy="2432"/>
                    <a:chOff x="3180" y="1860"/>
                    <a:chExt cx="882" cy="2432"/>
                  </a:xfrm>
                </p:grpSpPr>
                <p:sp>
                  <p:nvSpPr>
                    <p:cNvPr id="75" name="Freeform 99"/>
                    <p:cNvSpPr>
                      <a:spLocks/>
                    </p:cNvSpPr>
                    <p:nvPr/>
                  </p:nvSpPr>
                  <p:spPr bwMode="hidden">
                    <a:xfrm rot="3745735">
                      <a:off x="2505" y="2535"/>
                      <a:ext cx="1650" cy="300"/>
                    </a:xfrm>
                    <a:custGeom>
                      <a:avLst/>
                      <a:gdLst>
                        <a:gd name="T0" fmla="*/ 0 w 2736"/>
                        <a:gd name="T1" fmla="*/ 300 h 504"/>
                        <a:gd name="T2" fmla="*/ 521 w 2736"/>
                        <a:gd name="T3" fmla="*/ 100 h 504"/>
                        <a:gd name="T4" fmla="*/ 1071 w 2736"/>
                        <a:gd name="T5" fmla="*/ 14 h 504"/>
                        <a:gd name="T6" fmla="*/ 1650 w 2736"/>
                        <a:gd name="T7" fmla="*/ 14 h 504"/>
                        <a:gd name="T8" fmla="*/ 1640 w 2736"/>
                        <a:gd name="T9" fmla="*/ 61 h 504"/>
                        <a:gd name="T10" fmla="*/ 1064 w 2736"/>
                        <a:gd name="T11" fmla="*/ 61 h 504"/>
                        <a:gd name="T12" fmla="*/ 394 w 2736"/>
                        <a:gd name="T13" fmla="*/ 174 h 504"/>
                        <a:gd name="T14" fmla="*/ 0 w 2736"/>
                        <a:gd name="T15" fmla="*/ 30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a:defRPr/>
                      </a:pPr>
                      <a:endParaRPr lang="ru-RU"/>
                    </a:p>
                  </p:txBody>
                </p:sp>
                <p:sp>
                  <p:nvSpPr>
                    <p:cNvPr id="76" name="Freeform 100"/>
                    <p:cNvSpPr>
                      <a:spLocks/>
                    </p:cNvSpPr>
                    <p:nvPr/>
                  </p:nvSpPr>
                  <p:spPr bwMode="hidden">
                    <a:xfrm rot="3745735">
                      <a:off x="3387" y="3617"/>
                      <a:ext cx="883" cy="467"/>
                    </a:xfrm>
                    <a:custGeom>
                      <a:avLst/>
                      <a:gdLst>
                        <a:gd name="T0" fmla="*/ 2 w 1769"/>
                        <a:gd name="T1" fmla="*/ 5 h 791"/>
                        <a:gd name="T2" fmla="*/ 242 w 1769"/>
                        <a:gd name="T3" fmla="*/ 33 h 791"/>
                        <a:gd name="T4" fmla="*/ 578 w 1769"/>
                        <a:gd name="T5" fmla="*/ 118 h 791"/>
                        <a:gd name="T6" fmla="*/ 804 w 1769"/>
                        <a:gd name="T7" fmla="*/ 255 h 791"/>
                        <a:gd name="T8" fmla="*/ 877 w 1769"/>
                        <a:gd name="T9" fmla="*/ 360 h 791"/>
                        <a:gd name="T10" fmla="*/ 843 w 1769"/>
                        <a:gd name="T11" fmla="*/ 465 h 791"/>
                        <a:gd name="T12" fmla="*/ 793 w 1769"/>
                        <a:gd name="T13" fmla="*/ 373 h 791"/>
                        <a:gd name="T14" fmla="*/ 693 w 1769"/>
                        <a:gd name="T15" fmla="*/ 268 h 791"/>
                        <a:gd name="T16" fmla="*/ 554 w 1769"/>
                        <a:gd name="T17" fmla="*/ 175 h 791"/>
                        <a:gd name="T18" fmla="*/ 290 w 1769"/>
                        <a:gd name="T19" fmla="*/ 90 h 791"/>
                        <a:gd name="T20" fmla="*/ 0 w 1769"/>
                        <a:gd name="T21" fmla="*/ 45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a:defRPr/>
                      </a:pPr>
                      <a:endParaRPr lang="ru-RU"/>
                    </a:p>
                  </p:txBody>
                </p:sp>
              </p:grpSp>
              <p:grpSp>
                <p:nvGrpSpPr>
                  <p:cNvPr id="66" name="Group 101"/>
                  <p:cNvGrpSpPr>
                    <a:grpSpLocks/>
                  </p:cNvGrpSpPr>
                  <p:nvPr/>
                </p:nvGrpSpPr>
                <p:grpSpPr bwMode="auto">
                  <a:xfrm>
                    <a:off x="3080" y="1953"/>
                    <a:ext cx="622" cy="2384"/>
                    <a:chOff x="3006" y="1981"/>
                    <a:chExt cx="622" cy="2384"/>
                  </a:xfrm>
                </p:grpSpPr>
                <p:sp>
                  <p:nvSpPr>
                    <p:cNvPr id="73" name="Freeform 102"/>
                    <p:cNvSpPr>
                      <a:spLocks/>
                    </p:cNvSpPr>
                    <p:nvPr/>
                  </p:nvSpPr>
                  <p:spPr bwMode="hidden">
                    <a:xfrm rot="4286818">
                      <a:off x="2329" y="2658"/>
                      <a:ext cx="1600" cy="246"/>
                    </a:xfrm>
                    <a:custGeom>
                      <a:avLst/>
                      <a:gdLst>
                        <a:gd name="T0" fmla="*/ 0 w 2736"/>
                        <a:gd name="T1" fmla="*/ 246 h 504"/>
                        <a:gd name="T2" fmla="*/ 505 w 2736"/>
                        <a:gd name="T3" fmla="*/ 82 h 504"/>
                        <a:gd name="T4" fmla="*/ 1039 w 2736"/>
                        <a:gd name="T5" fmla="*/ 12 h 504"/>
                        <a:gd name="T6" fmla="*/ 1600 w 2736"/>
                        <a:gd name="T7" fmla="*/ 12 h 504"/>
                        <a:gd name="T8" fmla="*/ 1591 w 2736"/>
                        <a:gd name="T9" fmla="*/ 50 h 504"/>
                        <a:gd name="T10" fmla="*/ 1032 w 2736"/>
                        <a:gd name="T11" fmla="*/ 50 h 504"/>
                        <a:gd name="T12" fmla="*/ 382 w 2736"/>
                        <a:gd name="T13" fmla="*/ 143 h 504"/>
                        <a:gd name="T14" fmla="*/ 0 w 2736"/>
                        <a:gd name="T15" fmla="*/ 2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a:defRPr/>
                      </a:pPr>
                      <a:endParaRPr lang="ru-RU"/>
                    </a:p>
                  </p:txBody>
                </p:sp>
                <p:sp>
                  <p:nvSpPr>
                    <p:cNvPr id="74" name="Freeform 103"/>
                    <p:cNvSpPr>
                      <a:spLocks/>
                    </p:cNvSpPr>
                    <p:nvPr/>
                  </p:nvSpPr>
                  <p:spPr bwMode="hidden">
                    <a:xfrm rot="4286818">
                      <a:off x="3005" y="3743"/>
                      <a:ext cx="859" cy="386"/>
                    </a:xfrm>
                    <a:custGeom>
                      <a:avLst/>
                      <a:gdLst>
                        <a:gd name="T0" fmla="*/ 2 w 1769"/>
                        <a:gd name="T1" fmla="*/ 4 h 791"/>
                        <a:gd name="T2" fmla="*/ 236 w 1769"/>
                        <a:gd name="T3" fmla="*/ 27 h 791"/>
                        <a:gd name="T4" fmla="*/ 562 w 1769"/>
                        <a:gd name="T5" fmla="*/ 98 h 791"/>
                        <a:gd name="T6" fmla="*/ 783 w 1769"/>
                        <a:gd name="T7" fmla="*/ 211 h 791"/>
                        <a:gd name="T8" fmla="*/ 854 w 1769"/>
                        <a:gd name="T9" fmla="*/ 297 h 791"/>
                        <a:gd name="T10" fmla="*/ 821 w 1769"/>
                        <a:gd name="T11" fmla="*/ 384 h 791"/>
                        <a:gd name="T12" fmla="*/ 772 w 1769"/>
                        <a:gd name="T13" fmla="*/ 308 h 791"/>
                        <a:gd name="T14" fmla="*/ 675 w 1769"/>
                        <a:gd name="T15" fmla="*/ 222 h 791"/>
                        <a:gd name="T16" fmla="*/ 539 w 1769"/>
                        <a:gd name="T17" fmla="*/ 144 h 791"/>
                        <a:gd name="T18" fmla="*/ 282 w 1769"/>
                        <a:gd name="T19" fmla="*/ 74 h 791"/>
                        <a:gd name="T20" fmla="*/ 0 w 1769"/>
                        <a:gd name="T21" fmla="*/ 37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a:defRPr/>
                      </a:pPr>
                      <a:endParaRPr lang="ru-RU"/>
                    </a:p>
                  </p:txBody>
                </p:sp>
              </p:grpSp>
              <p:grpSp>
                <p:nvGrpSpPr>
                  <p:cNvPr id="67" name="Group 104"/>
                  <p:cNvGrpSpPr>
                    <a:grpSpLocks/>
                  </p:cNvGrpSpPr>
                  <p:nvPr/>
                </p:nvGrpSpPr>
                <p:grpSpPr bwMode="auto">
                  <a:xfrm>
                    <a:off x="2894" y="2074"/>
                    <a:ext cx="402" cy="2219"/>
                    <a:chOff x="2820" y="2102"/>
                    <a:chExt cx="402" cy="2219"/>
                  </a:xfrm>
                </p:grpSpPr>
                <p:sp>
                  <p:nvSpPr>
                    <p:cNvPr id="71" name="Freeform 105"/>
                    <p:cNvSpPr>
                      <a:spLocks/>
                    </p:cNvSpPr>
                    <p:nvPr/>
                  </p:nvSpPr>
                  <p:spPr bwMode="hidden">
                    <a:xfrm rot="4898956">
                      <a:off x="2210" y="2712"/>
                      <a:ext cx="1467" cy="247"/>
                    </a:xfrm>
                    <a:custGeom>
                      <a:avLst/>
                      <a:gdLst>
                        <a:gd name="T0" fmla="*/ 0 w 2736"/>
                        <a:gd name="T1" fmla="*/ 246 h 504"/>
                        <a:gd name="T2" fmla="*/ 464 w 2736"/>
                        <a:gd name="T3" fmla="*/ 82 h 504"/>
                        <a:gd name="T4" fmla="*/ 954 w 2736"/>
                        <a:gd name="T5" fmla="*/ 12 h 504"/>
                        <a:gd name="T6" fmla="*/ 1470 w 2736"/>
                        <a:gd name="T7" fmla="*/ 12 h 504"/>
                        <a:gd name="T8" fmla="*/ 1461 w 2736"/>
                        <a:gd name="T9" fmla="*/ 50 h 504"/>
                        <a:gd name="T10" fmla="*/ 948 w 2736"/>
                        <a:gd name="T11" fmla="*/ 50 h 504"/>
                        <a:gd name="T12" fmla="*/ 351 w 2736"/>
                        <a:gd name="T13" fmla="*/ 143 h 504"/>
                        <a:gd name="T14" fmla="*/ 0 w 2736"/>
                        <a:gd name="T15" fmla="*/ 2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a:defRPr/>
                      </a:pPr>
                      <a:endParaRPr lang="ru-RU"/>
                    </a:p>
                  </p:txBody>
                </p:sp>
                <p:sp>
                  <p:nvSpPr>
                    <p:cNvPr id="72" name="Freeform 106"/>
                    <p:cNvSpPr>
                      <a:spLocks/>
                    </p:cNvSpPr>
                    <p:nvPr/>
                  </p:nvSpPr>
                  <p:spPr bwMode="hidden">
                    <a:xfrm rot="4898956">
                      <a:off x="2635" y="3734"/>
                      <a:ext cx="788" cy="386"/>
                    </a:xfrm>
                    <a:custGeom>
                      <a:avLst/>
                      <a:gdLst>
                        <a:gd name="T0" fmla="*/ 2 w 1769"/>
                        <a:gd name="T1" fmla="*/ 4 h 791"/>
                        <a:gd name="T2" fmla="*/ 217 w 1769"/>
                        <a:gd name="T3" fmla="*/ 27 h 791"/>
                        <a:gd name="T4" fmla="*/ 517 w 1769"/>
                        <a:gd name="T5" fmla="*/ 97 h 791"/>
                        <a:gd name="T6" fmla="*/ 719 w 1769"/>
                        <a:gd name="T7" fmla="*/ 210 h 791"/>
                        <a:gd name="T8" fmla="*/ 784 w 1769"/>
                        <a:gd name="T9" fmla="*/ 296 h 791"/>
                        <a:gd name="T10" fmla="*/ 754 w 1769"/>
                        <a:gd name="T11" fmla="*/ 383 h 791"/>
                        <a:gd name="T12" fmla="*/ 710 w 1769"/>
                        <a:gd name="T13" fmla="*/ 308 h 791"/>
                        <a:gd name="T14" fmla="*/ 620 w 1769"/>
                        <a:gd name="T15" fmla="*/ 221 h 791"/>
                        <a:gd name="T16" fmla="*/ 495 w 1769"/>
                        <a:gd name="T17" fmla="*/ 144 h 791"/>
                        <a:gd name="T18" fmla="*/ 259 w 1769"/>
                        <a:gd name="T19" fmla="*/ 74 h 791"/>
                        <a:gd name="T20" fmla="*/ 0 w 1769"/>
                        <a:gd name="T21" fmla="*/ 37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a:defRPr/>
                      </a:pPr>
                      <a:endParaRPr lang="ru-RU"/>
                    </a:p>
                  </p:txBody>
                </p:sp>
              </p:grpSp>
              <p:grpSp>
                <p:nvGrpSpPr>
                  <p:cNvPr id="68" name="Group 107"/>
                  <p:cNvGrpSpPr>
                    <a:grpSpLocks/>
                  </p:cNvGrpSpPr>
                  <p:nvPr/>
                </p:nvGrpSpPr>
                <p:grpSpPr bwMode="auto">
                  <a:xfrm>
                    <a:off x="2375" y="2105"/>
                    <a:ext cx="425" cy="2184"/>
                    <a:chOff x="2290" y="2133"/>
                    <a:chExt cx="425" cy="2184"/>
                  </a:xfrm>
                </p:grpSpPr>
                <p:sp>
                  <p:nvSpPr>
                    <p:cNvPr id="69" name="Freeform 108"/>
                    <p:cNvSpPr>
                      <a:spLocks/>
                    </p:cNvSpPr>
                    <p:nvPr/>
                  </p:nvSpPr>
                  <p:spPr bwMode="hidden">
                    <a:xfrm rot="5755659">
                      <a:off x="1903" y="2757"/>
                      <a:ext cx="1436" cy="188"/>
                    </a:xfrm>
                    <a:custGeom>
                      <a:avLst/>
                      <a:gdLst>
                        <a:gd name="T0" fmla="*/ 0 w 2736"/>
                        <a:gd name="T1" fmla="*/ 188 h 504"/>
                        <a:gd name="T2" fmla="*/ 454 w 2736"/>
                        <a:gd name="T3" fmla="*/ 63 h 504"/>
                        <a:gd name="T4" fmla="*/ 934 w 2736"/>
                        <a:gd name="T5" fmla="*/ 9 h 504"/>
                        <a:gd name="T6" fmla="*/ 1439 w 2736"/>
                        <a:gd name="T7" fmla="*/ 9 h 504"/>
                        <a:gd name="T8" fmla="*/ 1431 w 2736"/>
                        <a:gd name="T9" fmla="*/ 38 h 504"/>
                        <a:gd name="T10" fmla="*/ 928 w 2736"/>
                        <a:gd name="T11" fmla="*/ 38 h 504"/>
                        <a:gd name="T12" fmla="*/ 344 w 2736"/>
                        <a:gd name="T13" fmla="*/ 109 h 504"/>
                        <a:gd name="T14" fmla="*/ 0 w 2736"/>
                        <a:gd name="T15" fmla="*/ 18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p:spPr>
                  <p:txBody>
                    <a:bodyPr wrap="none" anchor="ctr"/>
                    <a:lstStyle/>
                    <a:p>
                      <a:pPr>
                        <a:defRPr/>
                      </a:pPr>
                      <a:endParaRPr lang="ru-RU"/>
                    </a:p>
                  </p:txBody>
                </p:sp>
                <p:sp>
                  <p:nvSpPr>
                    <p:cNvPr id="70" name="Freeform 109"/>
                    <p:cNvSpPr>
                      <a:spLocks/>
                    </p:cNvSpPr>
                    <p:nvPr/>
                  </p:nvSpPr>
                  <p:spPr bwMode="hidden">
                    <a:xfrm rot="5755659">
                      <a:off x="2052" y="3782"/>
                      <a:ext cx="773" cy="297"/>
                    </a:xfrm>
                    <a:custGeom>
                      <a:avLst/>
                      <a:gdLst>
                        <a:gd name="T0" fmla="*/ 2 w 1769"/>
                        <a:gd name="T1" fmla="*/ 3 h 791"/>
                        <a:gd name="T2" fmla="*/ 211 w 1769"/>
                        <a:gd name="T3" fmla="*/ 21 h 791"/>
                        <a:gd name="T4" fmla="*/ 504 w 1769"/>
                        <a:gd name="T5" fmla="*/ 75 h 791"/>
                        <a:gd name="T6" fmla="*/ 702 w 1769"/>
                        <a:gd name="T7" fmla="*/ 161 h 791"/>
                        <a:gd name="T8" fmla="*/ 765 w 1769"/>
                        <a:gd name="T9" fmla="*/ 227 h 791"/>
                        <a:gd name="T10" fmla="*/ 736 w 1769"/>
                        <a:gd name="T11" fmla="*/ 294 h 791"/>
                        <a:gd name="T12" fmla="*/ 693 w 1769"/>
                        <a:gd name="T13" fmla="*/ 236 h 791"/>
                        <a:gd name="T14" fmla="*/ 605 w 1769"/>
                        <a:gd name="T15" fmla="*/ 169 h 791"/>
                        <a:gd name="T16" fmla="*/ 483 w 1769"/>
                        <a:gd name="T17" fmla="*/ 110 h 791"/>
                        <a:gd name="T18" fmla="*/ 253 w 1769"/>
                        <a:gd name="T19" fmla="*/ 57 h 791"/>
                        <a:gd name="T20" fmla="*/ 0 w 1769"/>
                        <a:gd name="T21" fmla="*/ 28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a:defRPr/>
                      </a:pPr>
                      <a:endParaRPr lang="ru-RU"/>
                    </a:p>
                  </p:txBody>
                </p:sp>
              </p:grpSp>
            </p:grpSp>
          </p:grpSp>
          <p:grpSp>
            <p:nvGrpSpPr>
              <p:cNvPr id="23" name="Group 110"/>
              <p:cNvGrpSpPr>
                <a:grpSpLocks/>
              </p:cNvGrpSpPr>
              <p:nvPr/>
            </p:nvGrpSpPr>
            <p:grpSpPr bwMode="auto">
              <a:xfrm>
                <a:off x="73" y="313"/>
                <a:ext cx="5460" cy="3669"/>
                <a:chOff x="73" y="313"/>
                <a:chExt cx="5460" cy="3669"/>
              </a:xfrm>
            </p:grpSpPr>
            <p:grpSp>
              <p:nvGrpSpPr>
                <p:cNvPr id="24" name="Group 111"/>
                <p:cNvGrpSpPr>
                  <a:grpSpLocks/>
                </p:cNvGrpSpPr>
                <p:nvPr/>
              </p:nvGrpSpPr>
              <p:grpSpPr bwMode="auto">
                <a:xfrm>
                  <a:off x="73" y="313"/>
                  <a:ext cx="5460" cy="3669"/>
                  <a:chOff x="73" y="313"/>
                  <a:chExt cx="5460" cy="3669"/>
                </a:xfrm>
              </p:grpSpPr>
              <p:sp>
                <p:nvSpPr>
                  <p:cNvPr id="26" name="Arc 112"/>
                  <p:cNvSpPr>
                    <a:spLocks/>
                  </p:cNvSpPr>
                  <p:nvPr/>
                </p:nvSpPr>
                <p:spPr bwMode="hidden">
                  <a:xfrm flipV="1">
                    <a:off x="2965" y="455"/>
                    <a:ext cx="2568" cy="2048"/>
                  </a:xfrm>
                  <a:custGeom>
                    <a:avLst/>
                    <a:gdLst>
                      <a:gd name="T0" fmla="*/ 180 w 36729"/>
                      <a:gd name="T1" fmla="*/ 94 h 21600"/>
                      <a:gd name="T2" fmla="*/ 0 w 36729"/>
                      <a:gd name="T3" fmla="*/ 110 h 21600"/>
                      <a:gd name="T4" fmla="*/ 87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chemeClr val="accent1"/>
                    </a:solidFill>
                    <a:round/>
                    <a:headEnd/>
                    <a:tailEnd/>
                  </a:ln>
                </p:spPr>
                <p:txBody>
                  <a:bodyPr wrap="none" anchor="ctr"/>
                  <a:lstStyle/>
                  <a:p>
                    <a:pPr>
                      <a:defRPr/>
                    </a:pPr>
                    <a:endParaRPr lang="ru-RU"/>
                  </a:p>
                </p:txBody>
              </p:sp>
              <p:sp>
                <p:nvSpPr>
                  <p:cNvPr id="27" name="Arc 113"/>
                  <p:cNvSpPr>
                    <a:spLocks/>
                  </p:cNvSpPr>
                  <p:nvPr/>
                </p:nvSpPr>
                <p:spPr bwMode="hidden">
                  <a:xfrm flipH="1">
                    <a:off x="387" y="1603"/>
                    <a:ext cx="2017" cy="2379"/>
                  </a:xfrm>
                  <a:custGeom>
                    <a:avLst/>
                    <a:gdLst>
                      <a:gd name="T0" fmla="*/ 0 w 30473"/>
                      <a:gd name="T1" fmla="*/ 22 h 22305"/>
                      <a:gd name="T2" fmla="*/ 133 w 30473"/>
                      <a:gd name="T3" fmla="*/ 254 h 22305"/>
                      <a:gd name="T4" fmla="*/ 39 w 30473"/>
                      <a:gd name="T5" fmla="*/ 246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p:spPr>
                <p:txBody>
                  <a:bodyPr wrap="none" anchor="ctr"/>
                  <a:lstStyle/>
                  <a:p>
                    <a:pPr>
                      <a:defRPr/>
                    </a:pPr>
                    <a:endParaRPr lang="ru-RU"/>
                  </a:p>
                </p:txBody>
              </p:sp>
              <p:sp>
                <p:nvSpPr>
                  <p:cNvPr id="28" name="Arc 114"/>
                  <p:cNvSpPr>
                    <a:spLocks/>
                  </p:cNvSpPr>
                  <p:nvPr/>
                </p:nvSpPr>
                <p:spPr bwMode="hidden">
                  <a:xfrm>
                    <a:off x="3028" y="1179"/>
                    <a:ext cx="1426" cy="2380"/>
                  </a:xfrm>
                  <a:custGeom>
                    <a:avLst/>
                    <a:gdLst>
                      <a:gd name="T0" fmla="*/ 0 w 34812"/>
                      <a:gd name="T1" fmla="*/ 51 h 22305"/>
                      <a:gd name="T2" fmla="*/ 58 w 34812"/>
                      <a:gd name="T3" fmla="*/ 254 h 22305"/>
                      <a:gd name="T4" fmla="*/ 22 w 34812"/>
                      <a:gd name="T5" fmla="*/ 246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p:spPr>
                <p:txBody>
                  <a:bodyPr wrap="none" anchor="ctr"/>
                  <a:lstStyle/>
                  <a:p>
                    <a:pPr>
                      <a:defRPr/>
                    </a:pPr>
                    <a:endParaRPr lang="ru-RU"/>
                  </a:p>
                </p:txBody>
              </p:sp>
              <p:sp>
                <p:nvSpPr>
                  <p:cNvPr id="29" name="Arc 115"/>
                  <p:cNvSpPr>
                    <a:spLocks/>
                  </p:cNvSpPr>
                  <p:nvPr/>
                </p:nvSpPr>
                <p:spPr bwMode="hidden">
                  <a:xfrm flipH="1">
                    <a:off x="73" y="812"/>
                    <a:ext cx="2541" cy="2385"/>
                  </a:xfrm>
                  <a:custGeom>
                    <a:avLst/>
                    <a:gdLst>
                      <a:gd name="T0" fmla="*/ 0 w 36830"/>
                      <a:gd name="T1" fmla="*/ 72 h 22305"/>
                      <a:gd name="T2" fmla="*/ 175 w 36830"/>
                      <a:gd name="T3" fmla="*/ 254 h 22305"/>
                      <a:gd name="T4" fmla="*/ 73 w 36830"/>
                      <a:gd name="T5" fmla="*/ 246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p:spPr>
                <p:txBody>
                  <a:bodyPr wrap="none" anchor="ctr"/>
                  <a:lstStyle/>
                  <a:p>
                    <a:pPr>
                      <a:defRPr/>
                    </a:pPr>
                    <a:endParaRPr lang="ru-RU"/>
                  </a:p>
                </p:txBody>
              </p:sp>
              <p:sp>
                <p:nvSpPr>
                  <p:cNvPr id="30" name="Arc 116"/>
                  <p:cNvSpPr>
                    <a:spLocks/>
                  </p:cNvSpPr>
                  <p:nvPr/>
                </p:nvSpPr>
                <p:spPr bwMode="hidden">
                  <a:xfrm flipH="1">
                    <a:off x="789" y="313"/>
                    <a:ext cx="1851" cy="2304"/>
                  </a:xfrm>
                  <a:custGeom>
                    <a:avLst/>
                    <a:gdLst>
                      <a:gd name="T0" fmla="*/ 0 w 31881"/>
                      <a:gd name="T1" fmla="*/ 114 h 21600"/>
                      <a:gd name="T2" fmla="*/ 107 w 31881"/>
                      <a:gd name="T3" fmla="*/ 55 h 21600"/>
                      <a:gd name="T4" fmla="*/ 61 w 31881"/>
                      <a:gd name="T5" fmla="*/ 246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p:spPr>
                <p:txBody>
                  <a:bodyPr wrap="none" anchor="ctr"/>
                  <a:lstStyle/>
                  <a:p>
                    <a:pPr>
                      <a:defRPr/>
                    </a:pPr>
                    <a:endParaRPr lang="ru-RU"/>
                  </a:p>
                </p:txBody>
              </p:sp>
              <p:sp>
                <p:nvSpPr>
                  <p:cNvPr id="31" name="Arc 117"/>
                  <p:cNvSpPr>
                    <a:spLocks/>
                  </p:cNvSpPr>
                  <p:nvPr/>
                </p:nvSpPr>
                <p:spPr bwMode="hidden">
                  <a:xfrm>
                    <a:off x="2763" y="1282"/>
                    <a:ext cx="763" cy="2304"/>
                  </a:xfrm>
                  <a:custGeom>
                    <a:avLst/>
                    <a:gdLst>
                      <a:gd name="T0" fmla="*/ 0 w 31146"/>
                      <a:gd name="T1" fmla="*/ 51 h 21600"/>
                      <a:gd name="T2" fmla="*/ 19 w 31146"/>
                      <a:gd name="T3" fmla="*/ 109 h 21600"/>
                      <a:gd name="T4" fmla="*/ 8 w 31146"/>
                      <a:gd name="T5" fmla="*/ 246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p:spPr>
                <p:txBody>
                  <a:bodyPr wrap="none" anchor="ctr"/>
                  <a:lstStyle/>
                  <a:p>
                    <a:pPr>
                      <a:defRPr/>
                    </a:pPr>
                    <a:endParaRPr lang="ru-RU"/>
                  </a:p>
                </p:txBody>
              </p:sp>
              <p:sp>
                <p:nvSpPr>
                  <p:cNvPr id="32" name="Freeform 118"/>
                  <p:cNvSpPr>
                    <a:spLocks/>
                  </p:cNvSpPr>
                  <p:nvPr/>
                </p:nvSpPr>
                <p:spPr bwMode="hidden">
                  <a:xfrm flipH="1">
                    <a:off x="1799" y="437"/>
                    <a:ext cx="418" cy="1520"/>
                  </a:xfrm>
                  <a:custGeom>
                    <a:avLst/>
                    <a:gdLst>
                      <a:gd name="T0" fmla="*/ 0 w 776"/>
                      <a:gd name="T1" fmla="*/ 41 h 2368"/>
                      <a:gd name="T2" fmla="*/ 129 w 776"/>
                      <a:gd name="T3" fmla="*/ 10 h 2368"/>
                      <a:gd name="T4" fmla="*/ 52 w 776"/>
                      <a:gd name="T5" fmla="*/ 103 h 2368"/>
                      <a:gd name="T6" fmla="*/ 181 w 776"/>
                      <a:gd name="T7" fmla="*/ 103 h 2368"/>
                      <a:gd name="T8" fmla="*/ 103 w 776"/>
                      <a:gd name="T9" fmla="*/ 196 h 2368"/>
                      <a:gd name="T10" fmla="*/ 207 w 776"/>
                      <a:gd name="T11" fmla="*/ 227 h 2368"/>
                      <a:gd name="T12" fmla="*/ 155 w 776"/>
                      <a:gd name="T13" fmla="*/ 288 h 2368"/>
                      <a:gd name="T14" fmla="*/ 259 w 776"/>
                      <a:gd name="T15" fmla="*/ 319 h 2368"/>
                      <a:gd name="T16" fmla="*/ 207 w 776"/>
                      <a:gd name="T17" fmla="*/ 381 h 2368"/>
                      <a:gd name="T18" fmla="*/ 284 w 776"/>
                      <a:gd name="T19" fmla="*/ 412 h 2368"/>
                      <a:gd name="T20" fmla="*/ 259 w 776"/>
                      <a:gd name="T21" fmla="*/ 474 h 2368"/>
                      <a:gd name="T22" fmla="*/ 310 w 776"/>
                      <a:gd name="T23" fmla="*/ 535 h 2368"/>
                      <a:gd name="T24" fmla="*/ 310 w 776"/>
                      <a:gd name="T25" fmla="*/ 597 h 2368"/>
                      <a:gd name="T26" fmla="*/ 362 w 776"/>
                      <a:gd name="T27" fmla="*/ 690 h 2368"/>
                      <a:gd name="T28" fmla="*/ 336 w 776"/>
                      <a:gd name="T29" fmla="*/ 783 h 2368"/>
                      <a:gd name="T30" fmla="*/ 388 w 776"/>
                      <a:gd name="T31" fmla="*/ 844 h 2368"/>
                      <a:gd name="T32" fmla="*/ 362 w 776"/>
                      <a:gd name="T33" fmla="*/ 937 h 2368"/>
                      <a:gd name="T34" fmla="*/ 388 w 776"/>
                      <a:gd name="T35" fmla="*/ 1030 h 2368"/>
                      <a:gd name="T36" fmla="*/ 362 w 776"/>
                      <a:gd name="T37" fmla="*/ 1092 h 2368"/>
                      <a:gd name="T38" fmla="*/ 414 w 776"/>
                      <a:gd name="T39" fmla="*/ 1184 h 2368"/>
                      <a:gd name="T40" fmla="*/ 388 w 776"/>
                      <a:gd name="T41" fmla="*/ 1277 h 2368"/>
                      <a:gd name="T42" fmla="*/ 414 w 776"/>
                      <a:gd name="T43" fmla="*/ 1400 h 2368"/>
                      <a:gd name="T44" fmla="*/ 388 w 776"/>
                      <a:gd name="T45" fmla="*/ 1431 h 2368"/>
                      <a:gd name="T46" fmla="*/ 414 w 776"/>
                      <a:gd name="T47" fmla="*/ 152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a:defRPr/>
                    </a:pPr>
                    <a:endParaRPr lang="ru-RU"/>
                  </a:p>
                </p:txBody>
              </p:sp>
            </p:grpSp>
            <p:sp>
              <p:nvSpPr>
                <p:cNvPr id="25" name="Freeform 119"/>
                <p:cNvSpPr>
                  <a:spLocks/>
                </p:cNvSpPr>
                <p:nvPr/>
              </p:nvSpPr>
              <p:spPr bwMode="hidden">
                <a:xfrm rot="-1346631">
                  <a:off x="3279" y="1531"/>
                  <a:ext cx="443" cy="838"/>
                </a:xfrm>
                <a:custGeom>
                  <a:avLst/>
                  <a:gdLst>
                    <a:gd name="T0" fmla="*/ 0 w 776"/>
                    <a:gd name="T1" fmla="*/ 23 h 2368"/>
                    <a:gd name="T2" fmla="*/ 137 w 776"/>
                    <a:gd name="T3" fmla="*/ 6 h 2368"/>
                    <a:gd name="T4" fmla="*/ 55 w 776"/>
                    <a:gd name="T5" fmla="*/ 57 h 2368"/>
                    <a:gd name="T6" fmla="*/ 192 w 776"/>
                    <a:gd name="T7" fmla="*/ 57 h 2368"/>
                    <a:gd name="T8" fmla="*/ 110 w 776"/>
                    <a:gd name="T9" fmla="*/ 108 h 2368"/>
                    <a:gd name="T10" fmla="*/ 219 w 776"/>
                    <a:gd name="T11" fmla="*/ 125 h 2368"/>
                    <a:gd name="T12" fmla="*/ 164 w 776"/>
                    <a:gd name="T13" fmla="*/ 159 h 2368"/>
                    <a:gd name="T14" fmla="*/ 274 w 776"/>
                    <a:gd name="T15" fmla="*/ 176 h 2368"/>
                    <a:gd name="T16" fmla="*/ 219 w 776"/>
                    <a:gd name="T17" fmla="*/ 210 h 2368"/>
                    <a:gd name="T18" fmla="*/ 301 w 776"/>
                    <a:gd name="T19" fmla="*/ 226 h 2368"/>
                    <a:gd name="T20" fmla="*/ 274 w 776"/>
                    <a:gd name="T21" fmla="*/ 260 h 2368"/>
                    <a:gd name="T22" fmla="*/ 329 w 776"/>
                    <a:gd name="T23" fmla="*/ 294 h 2368"/>
                    <a:gd name="T24" fmla="*/ 329 w 776"/>
                    <a:gd name="T25" fmla="*/ 328 h 2368"/>
                    <a:gd name="T26" fmla="*/ 384 w 776"/>
                    <a:gd name="T27" fmla="*/ 379 h 2368"/>
                    <a:gd name="T28" fmla="*/ 356 w 776"/>
                    <a:gd name="T29" fmla="*/ 430 h 2368"/>
                    <a:gd name="T30" fmla="*/ 411 w 776"/>
                    <a:gd name="T31" fmla="*/ 464 h 2368"/>
                    <a:gd name="T32" fmla="*/ 384 w 776"/>
                    <a:gd name="T33" fmla="*/ 515 h 2368"/>
                    <a:gd name="T34" fmla="*/ 411 w 776"/>
                    <a:gd name="T35" fmla="*/ 566 h 2368"/>
                    <a:gd name="T36" fmla="*/ 384 w 776"/>
                    <a:gd name="T37" fmla="*/ 600 h 2368"/>
                    <a:gd name="T38" fmla="*/ 438 w 776"/>
                    <a:gd name="T39" fmla="*/ 651 h 2368"/>
                    <a:gd name="T40" fmla="*/ 411 w 776"/>
                    <a:gd name="T41" fmla="*/ 702 h 2368"/>
                    <a:gd name="T42" fmla="*/ 438 w 776"/>
                    <a:gd name="T43" fmla="*/ 770 h 2368"/>
                    <a:gd name="T44" fmla="*/ 411 w 776"/>
                    <a:gd name="T45" fmla="*/ 787 h 2368"/>
                    <a:gd name="T46" fmla="*/ 438 w 776"/>
                    <a:gd name="T47" fmla="*/ 83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a:defRPr/>
                  </a:pPr>
                  <a:endParaRPr lang="ru-RU"/>
                </a:p>
              </p:txBody>
            </p:sp>
          </p:grpSp>
        </p:grpSp>
        <p:grpSp>
          <p:nvGrpSpPr>
            <p:cNvPr id="7" name="Group 120"/>
            <p:cNvGrpSpPr>
              <a:grpSpLocks/>
            </p:cNvGrpSpPr>
            <p:nvPr/>
          </p:nvGrpSpPr>
          <p:grpSpPr bwMode="auto">
            <a:xfrm>
              <a:off x="1476" y="51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40 h 2368"/>
                  <a:gd name="T2" fmla="*/ 150 w 776"/>
                  <a:gd name="T3" fmla="*/ 10 h 2368"/>
                  <a:gd name="T4" fmla="*/ 60 w 776"/>
                  <a:gd name="T5" fmla="*/ 100 h 2368"/>
                  <a:gd name="T6" fmla="*/ 210 w 776"/>
                  <a:gd name="T7" fmla="*/ 100 h 2368"/>
                  <a:gd name="T8" fmla="*/ 120 w 776"/>
                  <a:gd name="T9" fmla="*/ 190 h 2368"/>
                  <a:gd name="T10" fmla="*/ 240 w 776"/>
                  <a:gd name="T11" fmla="*/ 220 h 2368"/>
                  <a:gd name="T12" fmla="*/ 180 w 776"/>
                  <a:gd name="T13" fmla="*/ 280 h 2368"/>
                  <a:gd name="T14" fmla="*/ 300 w 776"/>
                  <a:gd name="T15" fmla="*/ 310 h 2368"/>
                  <a:gd name="T16" fmla="*/ 240 w 776"/>
                  <a:gd name="T17" fmla="*/ 370 h 2368"/>
                  <a:gd name="T18" fmla="*/ 330 w 776"/>
                  <a:gd name="T19" fmla="*/ 400 h 2368"/>
                  <a:gd name="T20" fmla="*/ 300 w 776"/>
                  <a:gd name="T21" fmla="*/ 460 h 2368"/>
                  <a:gd name="T22" fmla="*/ 360 w 776"/>
                  <a:gd name="T23" fmla="*/ 520 h 2368"/>
                  <a:gd name="T24" fmla="*/ 360 w 776"/>
                  <a:gd name="T25" fmla="*/ 580 h 2368"/>
                  <a:gd name="T26" fmla="*/ 420 w 776"/>
                  <a:gd name="T27" fmla="*/ 670 h 2368"/>
                  <a:gd name="T28" fmla="*/ 390 w 776"/>
                  <a:gd name="T29" fmla="*/ 759 h 2368"/>
                  <a:gd name="T30" fmla="*/ 450 w 776"/>
                  <a:gd name="T31" fmla="*/ 819 h 2368"/>
                  <a:gd name="T32" fmla="*/ 420 w 776"/>
                  <a:gd name="T33" fmla="*/ 909 h 2368"/>
                  <a:gd name="T34" fmla="*/ 450 w 776"/>
                  <a:gd name="T35" fmla="*/ 999 h 2368"/>
                  <a:gd name="T36" fmla="*/ 420 w 776"/>
                  <a:gd name="T37" fmla="*/ 1059 h 2368"/>
                  <a:gd name="T38" fmla="*/ 480 w 776"/>
                  <a:gd name="T39" fmla="*/ 1149 h 2368"/>
                  <a:gd name="T40" fmla="*/ 450 w 776"/>
                  <a:gd name="T41" fmla="*/ 1239 h 2368"/>
                  <a:gd name="T42" fmla="*/ 480 w 776"/>
                  <a:gd name="T43" fmla="*/ 1359 h 2368"/>
                  <a:gd name="T44" fmla="*/ 450 w 776"/>
                  <a:gd name="T45" fmla="*/ 1389 h 2368"/>
                  <a:gd name="T46" fmla="*/ 480 w 776"/>
                  <a:gd name="T47" fmla="*/ 147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a:defRPr/>
                </a:pPr>
                <a:endParaRPr lang="ru-RU"/>
              </a:p>
            </p:txBody>
          </p:sp>
          <p:sp>
            <p:nvSpPr>
              <p:cNvPr id="9" name="Arc 122"/>
              <p:cNvSpPr>
                <a:spLocks/>
              </p:cNvSpPr>
              <p:nvPr/>
            </p:nvSpPr>
            <p:spPr bwMode="hidden">
              <a:xfrm flipH="1">
                <a:off x="1054" y="1851"/>
                <a:ext cx="2122" cy="2304"/>
              </a:xfrm>
              <a:custGeom>
                <a:avLst/>
                <a:gdLst>
                  <a:gd name="T0" fmla="*/ 53 w 21600"/>
                  <a:gd name="T1" fmla="*/ 0 h 21602"/>
                  <a:gd name="T2" fmla="*/ 208 w 21600"/>
                  <a:gd name="T3" fmla="*/ 246 h 21602"/>
                  <a:gd name="T4" fmla="*/ 0 w 21600"/>
                  <a:gd name="T5" fmla="*/ 238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p:spPr>
            <p:txBody>
              <a:bodyPr wrap="none" anchor="ctr"/>
              <a:lstStyle/>
              <a:p>
                <a:pPr>
                  <a:defRPr/>
                </a:pPr>
                <a:endParaRPr lang="ru-RU"/>
              </a:p>
            </p:txBody>
          </p:sp>
          <p:sp>
            <p:nvSpPr>
              <p:cNvPr id="10" name="Arc 123"/>
              <p:cNvSpPr>
                <a:spLocks/>
              </p:cNvSpPr>
              <p:nvPr/>
            </p:nvSpPr>
            <p:spPr bwMode="hidden">
              <a:xfrm flipH="1">
                <a:off x="1266" y="1480"/>
                <a:ext cx="1244" cy="2379"/>
              </a:xfrm>
              <a:custGeom>
                <a:avLst/>
                <a:gdLst>
                  <a:gd name="T0" fmla="*/ 0 w 28940"/>
                  <a:gd name="T1" fmla="*/ 15 h 22305"/>
                  <a:gd name="T2" fmla="*/ 53 w 28940"/>
                  <a:gd name="T3" fmla="*/ 254 h 22305"/>
                  <a:gd name="T4" fmla="*/ 14 w 28940"/>
                  <a:gd name="T5" fmla="*/ 246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p:spPr>
            <p:txBody>
              <a:bodyPr wrap="none" anchor="ctr"/>
              <a:lstStyle/>
              <a:p>
                <a:pPr>
                  <a:defRPr/>
                </a:pPr>
                <a:endParaRPr lang="ru-RU"/>
              </a:p>
            </p:txBody>
          </p:sp>
          <p:sp>
            <p:nvSpPr>
              <p:cNvPr id="11" name="Arc 124"/>
              <p:cNvSpPr>
                <a:spLocks/>
              </p:cNvSpPr>
              <p:nvPr/>
            </p:nvSpPr>
            <p:spPr bwMode="hidden">
              <a:xfrm flipH="1">
                <a:off x="210" y="1169"/>
                <a:ext cx="2376" cy="2379"/>
              </a:xfrm>
              <a:custGeom>
                <a:avLst/>
                <a:gdLst>
                  <a:gd name="T0" fmla="*/ 0 w 34455"/>
                  <a:gd name="T1" fmla="*/ 48 h 22305"/>
                  <a:gd name="T2" fmla="*/ 164 w 34455"/>
                  <a:gd name="T3" fmla="*/ 254 h 22305"/>
                  <a:gd name="T4" fmla="*/ 61 w 34455"/>
                  <a:gd name="T5" fmla="*/ 246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p:spPr>
            <p:txBody>
              <a:bodyPr wrap="none" anchor="ctr"/>
              <a:lstStyle/>
              <a:p>
                <a:pPr>
                  <a:defRPr/>
                </a:pPr>
                <a:endParaRPr lang="ru-RU"/>
              </a:p>
            </p:txBody>
          </p:sp>
          <p:sp>
            <p:nvSpPr>
              <p:cNvPr id="12" name="Arc 125"/>
              <p:cNvSpPr>
                <a:spLocks/>
              </p:cNvSpPr>
              <p:nvPr/>
            </p:nvSpPr>
            <p:spPr bwMode="hidden">
              <a:xfrm>
                <a:off x="2840" y="1503"/>
                <a:ext cx="381" cy="2379"/>
              </a:xfrm>
              <a:custGeom>
                <a:avLst/>
                <a:gdLst>
                  <a:gd name="T0" fmla="*/ 0 w 34812"/>
                  <a:gd name="T1" fmla="*/ 51 h 22305"/>
                  <a:gd name="T2" fmla="*/ 4 w 34812"/>
                  <a:gd name="T3" fmla="*/ 254 h 22305"/>
                  <a:gd name="T4" fmla="*/ 2 w 34812"/>
                  <a:gd name="T5" fmla="*/ 246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p:spPr>
            <p:txBody>
              <a:bodyPr wrap="none" anchor="ctr"/>
              <a:lstStyle/>
              <a:p>
                <a:pPr>
                  <a:defRPr/>
                </a:pPr>
                <a:endParaRPr lang="ru-RU"/>
              </a:p>
            </p:txBody>
          </p:sp>
          <p:sp>
            <p:nvSpPr>
              <p:cNvPr id="13" name="Arc 126"/>
              <p:cNvSpPr>
                <a:spLocks/>
              </p:cNvSpPr>
              <p:nvPr/>
            </p:nvSpPr>
            <p:spPr bwMode="hidden">
              <a:xfrm>
                <a:off x="2940" y="1492"/>
                <a:ext cx="1004" cy="2379"/>
              </a:xfrm>
              <a:custGeom>
                <a:avLst/>
                <a:gdLst>
                  <a:gd name="T0" fmla="*/ 0 w 34812"/>
                  <a:gd name="T1" fmla="*/ 51 h 22305"/>
                  <a:gd name="T2" fmla="*/ 29 w 34812"/>
                  <a:gd name="T3" fmla="*/ 254 h 22305"/>
                  <a:gd name="T4" fmla="*/ 11 w 34812"/>
                  <a:gd name="T5" fmla="*/ 246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p:spPr>
            <p:txBody>
              <a:bodyPr wrap="none" anchor="ctr"/>
              <a:lstStyle/>
              <a:p>
                <a:pPr>
                  <a:defRPr/>
                </a:pPr>
                <a:endParaRPr lang="ru-RU"/>
              </a:p>
            </p:txBody>
          </p:sp>
          <p:sp>
            <p:nvSpPr>
              <p:cNvPr id="14" name="Freeform 127"/>
              <p:cNvSpPr>
                <a:spLocks/>
              </p:cNvSpPr>
              <p:nvPr/>
            </p:nvSpPr>
            <p:spPr bwMode="hidden">
              <a:xfrm>
                <a:off x="3300" y="2635"/>
                <a:ext cx="485" cy="1479"/>
              </a:xfrm>
              <a:custGeom>
                <a:avLst/>
                <a:gdLst>
                  <a:gd name="T0" fmla="*/ 0 w 776"/>
                  <a:gd name="T1" fmla="*/ 40 h 2368"/>
                  <a:gd name="T2" fmla="*/ 150 w 776"/>
                  <a:gd name="T3" fmla="*/ 10 h 2368"/>
                  <a:gd name="T4" fmla="*/ 60 w 776"/>
                  <a:gd name="T5" fmla="*/ 100 h 2368"/>
                  <a:gd name="T6" fmla="*/ 210 w 776"/>
                  <a:gd name="T7" fmla="*/ 100 h 2368"/>
                  <a:gd name="T8" fmla="*/ 120 w 776"/>
                  <a:gd name="T9" fmla="*/ 190 h 2368"/>
                  <a:gd name="T10" fmla="*/ 240 w 776"/>
                  <a:gd name="T11" fmla="*/ 220 h 2368"/>
                  <a:gd name="T12" fmla="*/ 180 w 776"/>
                  <a:gd name="T13" fmla="*/ 280 h 2368"/>
                  <a:gd name="T14" fmla="*/ 300 w 776"/>
                  <a:gd name="T15" fmla="*/ 310 h 2368"/>
                  <a:gd name="T16" fmla="*/ 240 w 776"/>
                  <a:gd name="T17" fmla="*/ 370 h 2368"/>
                  <a:gd name="T18" fmla="*/ 330 w 776"/>
                  <a:gd name="T19" fmla="*/ 400 h 2368"/>
                  <a:gd name="T20" fmla="*/ 300 w 776"/>
                  <a:gd name="T21" fmla="*/ 460 h 2368"/>
                  <a:gd name="T22" fmla="*/ 360 w 776"/>
                  <a:gd name="T23" fmla="*/ 520 h 2368"/>
                  <a:gd name="T24" fmla="*/ 360 w 776"/>
                  <a:gd name="T25" fmla="*/ 580 h 2368"/>
                  <a:gd name="T26" fmla="*/ 420 w 776"/>
                  <a:gd name="T27" fmla="*/ 670 h 2368"/>
                  <a:gd name="T28" fmla="*/ 390 w 776"/>
                  <a:gd name="T29" fmla="*/ 759 h 2368"/>
                  <a:gd name="T30" fmla="*/ 450 w 776"/>
                  <a:gd name="T31" fmla="*/ 819 h 2368"/>
                  <a:gd name="T32" fmla="*/ 420 w 776"/>
                  <a:gd name="T33" fmla="*/ 909 h 2368"/>
                  <a:gd name="T34" fmla="*/ 450 w 776"/>
                  <a:gd name="T35" fmla="*/ 999 h 2368"/>
                  <a:gd name="T36" fmla="*/ 420 w 776"/>
                  <a:gd name="T37" fmla="*/ 1059 h 2368"/>
                  <a:gd name="T38" fmla="*/ 480 w 776"/>
                  <a:gd name="T39" fmla="*/ 1149 h 2368"/>
                  <a:gd name="T40" fmla="*/ 450 w 776"/>
                  <a:gd name="T41" fmla="*/ 1239 h 2368"/>
                  <a:gd name="T42" fmla="*/ 480 w 776"/>
                  <a:gd name="T43" fmla="*/ 1359 h 2368"/>
                  <a:gd name="T44" fmla="*/ 450 w 776"/>
                  <a:gd name="T45" fmla="*/ 1389 h 2368"/>
                  <a:gd name="T46" fmla="*/ 480 w 776"/>
                  <a:gd name="T47" fmla="*/ 147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a:defRPr/>
                </a:pPr>
                <a:endParaRPr lang="ru-RU"/>
              </a:p>
            </p:txBody>
          </p:sp>
          <p:sp>
            <p:nvSpPr>
              <p:cNvPr id="15" name="Freeform 128"/>
              <p:cNvSpPr>
                <a:spLocks/>
              </p:cNvSpPr>
              <p:nvPr/>
            </p:nvSpPr>
            <p:spPr bwMode="hidden">
              <a:xfrm rot="19660755" flipV="1">
                <a:off x="2547" y="2149"/>
                <a:ext cx="441" cy="838"/>
              </a:xfrm>
              <a:custGeom>
                <a:avLst/>
                <a:gdLst>
                  <a:gd name="T0" fmla="*/ 0 w 776"/>
                  <a:gd name="T1" fmla="*/ 23 h 2368"/>
                  <a:gd name="T2" fmla="*/ 136 w 776"/>
                  <a:gd name="T3" fmla="*/ 6 h 2368"/>
                  <a:gd name="T4" fmla="*/ 55 w 776"/>
                  <a:gd name="T5" fmla="*/ 57 h 2368"/>
                  <a:gd name="T6" fmla="*/ 191 w 776"/>
                  <a:gd name="T7" fmla="*/ 57 h 2368"/>
                  <a:gd name="T8" fmla="*/ 109 w 776"/>
                  <a:gd name="T9" fmla="*/ 108 h 2368"/>
                  <a:gd name="T10" fmla="*/ 218 w 776"/>
                  <a:gd name="T11" fmla="*/ 125 h 2368"/>
                  <a:gd name="T12" fmla="*/ 164 w 776"/>
                  <a:gd name="T13" fmla="*/ 159 h 2368"/>
                  <a:gd name="T14" fmla="*/ 273 w 776"/>
                  <a:gd name="T15" fmla="*/ 176 h 2368"/>
                  <a:gd name="T16" fmla="*/ 218 w 776"/>
                  <a:gd name="T17" fmla="*/ 210 h 2368"/>
                  <a:gd name="T18" fmla="*/ 300 w 776"/>
                  <a:gd name="T19" fmla="*/ 226 h 2368"/>
                  <a:gd name="T20" fmla="*/ 273 w 776"/>
                  <a:gd name="T21" fmla="*/ 260 h 2368"/>
                  <a:gd name="T22" fmla="*/ 327 w 776"/>
                  <a:gd name="T23" fmla="*/ 294 h 2368"/>
                  <a:gd name="T24" fmla="*/ 327 w 776"/>
                  <a:gd name="T25" fmla="*/ 328 h 2368"/>
                  <a:gd name="T26" fmla="*/ 382 w 776"/>
                  <a:gd name="T27" fmla="*/ 379 h 2368"/>
                  <a:gd name="T28" fmla="*/ 355 w 776"/>
                  <a:gd name="T29" fmla="*/ 430 h 2368"/>
                  <a:gd name="T30" fmla="*/ 409 w 776"/>
                  <a:gd name="T31" fmla="*/ 464 h 2368"/>
                  <a:gd name="T32" fmla="*/ 382 w 776"/>
                  <a:gd name="T33" fmla="*/ 515 h 2368"/>
                  <a:gd name="T34" fmla="*/ 409 w 776"/>
                  <a:gd name="T35" fmla="*/ 566 h 2368"/>
                  <a:gd name="T36" fmla="*/ 382 w 776"/>
                  <a:gd name="T37" fmla="*/ 600 h 2368"/>
                  <a:gd name="T38" fmla="*/ 436 w 776"/>
                  <a:gd name="T39" fmla="*/ 651 h 2368"/>
                  <a:gd name="T40" fmla="*/ 409 w 776"/>
                  <a:gd name="T41" fmla="*/ 702 h 2368"/>
                  <a:gd name="T42" fmla="*/ 436 w 776"/>
                  <a:gd name="T43" fmla="*/ 770 h 2368"/>
                  <a:gd name="T44" fmla="*/ 409 w 776"/>
                  <a:gd name="T45" fmla="*/ 787 h 2368"/>
                  <a:gd name="T46" fmla="*/ 436 w 776"/>
                  <a:gd name="T47" fmla="*/ 83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a:defRPr/>
                </a:pPr>
                <a:endParaRPr lang="ru-RU"/>
              </a:p>
            </p:txBody>
          </p:sp>
          <p:sp>
            <p:nvSpPr>
              <p:cNvPr id="16" name="Freeform 129"/>
              <p:cNvSpPr>
                <a:spLocks/>
              </p:cNvSpPr>
              <p:nvPr/>
            </p:nvSpPr>
            <p:spPr bwMode="hidden">
              <a:xfrm flipH="1">
                <a:off x="489" y="2503"/>
                <a:ext cx="1085" cy="1524"/>
              </a:xfrm>
              <a:custGeom>
                <a:avLst/>
                <a:gdLst>
                  <a:gd name="T0" fmla="*/ 0 w 776"/>
                  <a:gd name="T1" fmla="*/ 41 h 2368"/>
                  <a:gd name="T2" fmla="*/ 336 w 776"/>
                  <a:gd name="T3" fmla="*/ 10 h 2368"/>
                  <a:gd name="T4" fmla="*/ 134 w 776"/>
                  <a:gd name="T5" fmla="*/ 103 h 2368"/>
                  <a:gd name="T6" fmla="*/ 470 w 776"/>
                  <a:gd name="T7" fmla="*/ 103 h 2368"/>
                  <a:gd name="T8" fmla="*/ 268 w 776"/>
                  <a:gd name="T9" fmla="*/ 196 h 2368"/>
                  <a:gd name="T10" fmla="*/ 537 w 776"/>
                  <a:gd name="T11" fmla="*/ 227 h 2368"/>
                  <a:gd name="T12" fmla="*/ 403 w 776"/>
                  <a:gd name="T13" fmla="*/ 288 h 2368"/>
                  <a:gd name="T14" fmla="*/ 671 w 776"/>
                  <a:gd name="T15" fmla="*/ 319 h 2368"/>
                  <a:gd name="T16" fmla="*/ 537 w 776"/>
                  <a:gd name="T17" fmla="*/ 381 h 2368"/>
                  <a:gd name="T18" fmla="*/ 738 w 776"/>
                  <a:gd name="T19" fmla="*/ 412 h 2368"/>
                  <a:gd name="T20" fmla="*/ 671 w 776"/>
                  <a:gd name="T21" fmla="*/ 474 h 2368"/>
                  <a:gd name="T22" fmla="*/ 805 w 776"/>
                  <a:gd name="T23" fmla="*/ 535 h 2368"/>
                  <a:gd name="T24" fmla="*/ 805 w 776"/>
                  <a:gd name="T25" fmla="*/ 597 h 2368"/>
                  <a:gd name="T26" fmla="*/ 940 w 776"/>
                  <a:gd name="T27" fmla="*/ 690 h 2368"/>
                  <a:gd name="T28" fmla="*/ 872 w 776"/>
                  <a:gd name="T29" fmla="*/ 783 h 2368"/>
                  <a:gd name="T30" fmla="*/ 1007 w 776"/>
                  <a:gd name="T31" fmla="*/ 844 h 2368"/>
                  <a:gd name="T32" fmla="*/ 940 w 776"/>
                  <a:gd name="T33" fmla="*/ 937 h 2368"/>
                  <a:gd name="T34" fmla="*/ 1007 w 776"/>
                  <a:gd name="T35" fmla="*/ 1030 h 2368"/>
                  <a:gd name="T36" fmla="*/ 940 w 776"/>
                  <a:gd name="T37" fmla="*/ 1092 h 2368"/>
                  <a:gd name="T38" fmla="*/ 1074 w 776"/>
                  <a:gd name="T39" fmla="*/ 1184 h 2368"/>
                  <a:gd name="T40" fmla="*/ 1007 w 776"/>
                  <a:gd name="T41" fmla="*/ 1277 h 2368"/>
                  <a:gd name="T42" fmla="*/ 1074 w 776"/>
                  <a:gd name="T43" fmla="*/ 1400 h 2368"/>
                  <a:gd name="T44" fmla="*/ 1007 w 776"/>
                  <a:gd name="T45" fmla="*/ 1431 h 2368"/>
                  <a:gd name="T46" fmla="*/ 1074 w 776"/>
                  <a:gd name="T47" fmla="*/ 152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a:defRPr/>
                </a:pPr>
                <a:endParaRPr lang="ru-RU"/>
              </a:p>
            </p:txBody>
          </p:sp>
          <p:sp>
            <p:nvSpPr>
              <p:cNvPr id="17" name="Freeform 130"/>
              <p:cNvSpPr>
                <a:spLocks/>
              </p:cNvSpPr>
              <p:nvPr/>
            </p:nvSpPr>
            <p:spPr bwMode="hidden">
              <a:xfrm flipH="1">
                <a:off x="1000" y="893"/>
                <a:ext cx="696" cy="1524"/>
              </a:xfrm>
              <a:custGeom>
                <a:avLst/>
                <a:gdLst>
                  <a:gd name="T0" fmla="*/ 0 w 776"/>
                  <a:gd name="T1" fmla="*/ 41 h 2368"/>
                  <a:gd name="T2" fmla="*/ 215 w 776"/>
                  <a:gd name="T3" fmla="*/ 10 h 2368"/>
                  <a:gd name="T4" fmla="*/ 86 w 776"/>
                  <a:gd name="T5" fmla="*/ 103 h 2368"/>
                  <a:gd name="T6" fmla="*/ 301 w 776"/>
                  <a:gd name="T7" fmla="*/ 103 h 2368"/>
                  <a:gd name="T8" fmla="*/ 172 w 776"/>
                  <a:gd name="T9" fmla="*/ 196 h 2368"/>
                  <a:gd name="T10" fmla="*/ 344 w 776"/>
                  <a:gd name="T11" fmla="*/ 227 h 2368"/>
                  <a:gd name="T12" fmla="*/ 258 w 776"/>
                  <a:gd name="T13" fmla="*/ 288 h 2368"/>
                  <a:gd name="T14" fmla="*/ 431 w 776"/>
                  <a:gd name="T15" fmla="*/ 319 h 2368"/>
                  <a:gd name="T16" fmla="*/ 344 w 776"/>
                  <a:gd name="T17" fmla="*/ 381 h 2368"/>
                  <a:gd name="T18" fmla="*/ 474 w 776"/>
                  <a:gd name="T19" fmla="*/ 412 h 2368"/>
                  <a:gd name="T20" fmla="*/ 431 w 776"/>
                  <a:gd name="T21" fmla="*/ 474 h 2368"/>
                  <a:gd name="T22" fmla="*/ 517 w 776"/>
                  <a:gd name="T23" fmla="*/ 535 h 2368"/>
                  <a:gd name="T24" fmla="*/ 517 w 776"/>
                  <a:gd name="T25" fmla="*/ 597 h 2368"/>
                  <a:gd name="T26" fmla="*/ 603 w 776"/>
                  <a:gd name="T27" fmla="*/ 690 h 2368"/>
                  <a:gd name="T28" fmla="*/ 560 w 776"/>
                  <a:gd name="T29" fmla="*/ 783 h 2368"/>
                  <a:gd name="T30" fmla="*/ 646 w 776"/>
                  <a:gd name="T31" fmla="*/ 844 h 2368"/>
                  <a:gd name="T32" fmla="*/ 603 w 776"/>
                  <a:gd name="T33" fmla="*/ 937 h 2368"/>
                  <a:gd name="T34" fmla="*/ 646 w 776"/>
                  <a:gd name="T35" fmla="*/ 1030 h 2368"/>
                  <a:gd name="T36" fmla="*/ 603 w 776"/>
                  <a:gd name="T37" fmla="*/ 1092 h 2368"/>
                  <a:gd name="T38" fmla="*/ 689 w 776"/>
                  <a:gd name="T39" fmla="*/ 1184 h 2368"/>
                  <a:gd name="T40" fmla="*/ 646 w 776"/>
                  <a:gd name="T41" fmla="*/ 1277 h 2368"/>
                  <a:gd name="T42" fmla="*/ 689 w 776"/>
                  <a:gd name="T43" fmla="*/ 1400 h 2368"/>
                  <a:gd name="T44" fmla="*/ 646 w 776"/>
                  <a:gd name="T45" fmla="*/ 1431 h 2368"/>
                  <a:gd name="T46" fmla="*/ 689 w 776"/>
                  <a:gd name="T47" fmla="*/ 152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a:defRPr/>
                </a:pPr>
                <a:endParaRPr lang="ru-RU"/>
              </a:p>
            </p:txBody>
          </p:sp>
          <p:sp>
            <p:nvSpPr>
              <p:cNvPr id="18" name="Freeform 131"/>
              <p:cNvSpPr>
                <a:spLocks/>
              </p:cNvSpPr>
              <p:nvPr/>
            </p:nvSpPr>
            <p:spPr bwMode="hidden">
              <a:xfrm>
                <a:off x="4401" y="2279"/>
                <a:ext cx="1007" cy="1600"/>
              </a:xfrm>
              <a:custGeom>
                <a:avLst/>
                <a:gdLst>
                  <a:gd name="T0" fmla="*/ 0 w 776"/>
                  <a:gd name="T1" fmla="*/ 43 h 2368"/>
                  <a:gd name="T2" fmla="*/ 311 w 776"/>
                  <a:gd name="T3" fmla="*/ 11 h 2368"/>
                  <a:gd name="T4" fmla="*/ 125 w 776"/>
                  <a:gd name="T5" fmla="*/ 108 h 2368"/>
                  <a:gd name="T6" fmla="*/ 436 w 776"/>
                  <a:gd name="T7" fmla="*/ 108 h 2368"/>
                  <a:gd name="T8" fmla="*/ 249 w 776"/>
                  <a:gd name="T9" fmla="*/ 205 h 2368"/>
                  <a:gd name="T10" fmla="*/ 498 w 776"/>
                  <a:gd name="T11" fmla="*/ 238 h 2368"/>
                  <a:gd name="T12" fmla="*/ 374 w 776"/>
                  <a:gd name="T13" fmla="*/ 303 h 2368"/>
                  <a:gd name="T14" fmla="*/ 623 w 776"/>
                  <a:gd name="T15" fmla="*/ 335 h 2368"/>
                  <a:gd name="T16" fmla="*/ 498 w 776"/>
                  <a:gd name="T17" fmla="*/ 400 h 2368"/>
                  <a:gd name="T18" fmla="*/ 685 w 776"/>
                  <a:gd name="T19" fmla="*/ 432 h 2368"/>
                  <a:gd name="T20" fmla="*/ 623 w 776"/>
                  <a:gd name="T21" fmla="*/ 497 h 2368"/>
                  <a:gd name="T22" fmla="*/ 747 w 776"/>
                  <a:gd name="T23" fmla="*/ 562 h 2368"/>
                  <a:gd name="T24" fmla="*/ 747 w 776"/>
                  <a:gd name="T25" fmla="*/ 627 h 2368"/>
                  <a:gd name="T26" fmla="*/ 872 w 776"/>
                  <a:gd name="T27" fmla="*/ 724 h 2368"/>
                  <a:gd name="T28" fmla="*/ 810 w 776"/>
                  <a:gd name="T29" fmla="*/ 822 h 2368"/>
                  <a:gd name="T30" fmla="*/ 934 w 776"/>
                  <a:gd name="T31" fmla="*/ 886 h 2368"/>
                  <a:gd name="T32" fmla="*/ 872 w 776"/>
                  <a:gd name="T33" fmla="*/ 984 h 2368"/>
                  <a:gd name="T34" fmla="*/ 934 w 776"/>
                  <a:gd name="T35" fmla="*/ 1081 h 2368"/>
                  <a:gd name="T36" fmla="*/ 872 w 776"/>
                  <a:gd name="T37" fmla="*/ 1146 h 2368"/>
                  <a:gd name="T38" fmla="*/ 997 w 776"/>
                  <a:gd name="T39" fmla="*/ 1243 h 2368"/>
                  <a:gd name="T40" fmla="*/ 934 w 776"/>
                  <a:gd name="T41" fmla="*/ 1341 h 2368"/>
                  <a:gd name="T42" fmla="*/ 997 w 776"/>
                  <a:gd name="T43" fmla="*/ 1470 h 2368"/>
                  <a:gd name="T44" fmla="*/ 934 w 776"/>
                  <a:gd name="T45" fmla="*/ 1503 h 2368"/>
                  <a:gd name="T46" fmla="*/ 997 w 776"/>
                  <a:gd name="T47" fmla="*/ 160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a:defRPr/>
                </a:pPr>
                <a:endParaRPr lang="ru-RU"/>
              </a:p>
            </p:txBody>
          </p:sp>
          <p:sp>
            <p:nvSpPr>
              <p:cNvPr id="19" name="Freeform 132"/>
              <p:cNvSpPr>
                <a:spLocks/>
              </p:cNvSpPr>
              <p:nvPr/>
            </p:nvSpPr>
            <p:spPr bwMode="hidden">
              <a:xfrm>
                <a:off x="3878" y="1470"/>
                <a:ext cx="1518" cy="1067"/>
              </a:xfrm>
              <a:custGeom>
                <a:avLst/>
                <a:gdLst>
                  <a:gd name="T0" fmla="*/ 0 w 776"/>
                  <a:gd name="T1" fmla="*/ 29 h 2368"/>
                  <a:gd name="T2" fmla="*/ 469 w 776"/>
                  <a:gd name="T3" fmla="*/ 7 h 2368"/>
                  <a:gd name="T4" fmla="*/ 188 w 776"/>
                  <a:gd name="T5" fmla="*/ 72 h 2368"/>
                  <a:gd name="T6" fmla="*/ 657 w 776"/>
                  <a:gd name="T7" fmla="*/ 72 h 2368"/>
                  <a:gd name="T8" fmla="*/ 376 w 776"/>
                  <a:gd name="T9" fmla="*/ 137 h 2368"/>
                  <a:gd name="T10" fmla="*/ 751 w 776"/>
                  <a:gd name="T11" fmla="*/ 159 h 2368"/>
                  <a:gd name="T12" fmla="*/ 563 w 776"/>
                  <a:gd name="T13" fmla="*/ 202 h 2368"/>
                  <a:gd name="T14" fmla="*/ 939 w 776"/>
                  <a:gd name="T15" fmla="*/ 223 h 2368"/>
                  <a:gd name="T16" fmla="*/ 751 w 776"/>
                  <a:gd name="T17" fmla="*/ 267 h 2368"/>
                  <a:gd name="T18" fmla="*/ 1033 w 776"/>
                  <a:gd name="T19" fmla="*/ 288 h 2368"/>
                  <a:gd name="T20" fmla="*/ 939 w 776"/>
                  <a:gd name="T21" fmla="*/ 332 h 2368"/>
                  <a:gd name="T22" fmla="*/ 1127 w 776"/>
                  <a:gd name="T23" fmla="*/ 375 h 2368"/>
                  <a:gd name="T24" fmla="*/ 1127 w 776"/>
                  <a:gd name="T25" fmla="*/ 418 h 2368"/>
                  <a:gd name="T26" fmla="*/ 1315 w 776"/>
                  <a:gd name="T27" fmla="*/ 483 h 2368"/>
                  <a:gd name="T28" fmla="*/ 1221 w 776"/>
                  <a:gd name="T29" fmla="*/ 548 h 2368"/>
                  <a:gd name="T30" fmla="*/ 1408 w 776"/>
                  <a:gd name="T31" fmla="*/ 591 h 2368"/>
                  <a:gd name="T32" fmla="*/ 1315 w 776"/>
                  <a:gd name="T33" fmla="*/ 656 h 2368"/>
                  <a:gd name="T34" fmla="*/ 1408 w 776"/>
                  <a:gd name="T35" fmla="*/ 721 h 2368"/>
                  <a:gd name="T36" fmla="*/ 1315 w 776"/>
                  <a:gd name="T37" fmla="*/ 764 h 2368"/>
                  <a:gd name="T38" fmla="*/ 1502 w 776"/>
                  <a:gd name="T39" fmla="*/ 829 h 2368"/>
                  <a:gd name="T40" fmla="*/ 1408 w 776"/>
                  <a:gd name="T41" fmla="*/ 894 h 2368"/>
                  <a:gd name="T42" fmla="*/ 1502 w 776"/>
                  <a:gd name="T43" fmla="*/ 980 h 2368"/>
                  <a:gd name="T44" fmla="*/ 1408 w 776"/>
                  <a:gd name="T45" fmla="*/ 1002 h 2368"/>
                  <a:gd name="T46" fmla="*/ 1502 w 776"/>
                  <a:gd name="T47" fmla="*/ 106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a:defRPr/>
                </a:pPr>
                <a:endParaRPr lang="ru-RU"/>
              </a:p>
            </p:txBody>
          </p:sp>
          <p:sp>
            <p:nvSpPr>
              <p:cNvPr id="20" name="Freeform 133"/>
              <p:cNvSpPr>
                <a:spLocks/>
              </p:cNvSpPr>
              <p:nvPr/>
            </p:nvSpPr>
            <p:spPr bwMode="hidden">
              <a:xfrm>
                <a:off x="3934" y="337"/>
                <a:ext cx="664" cy="1434"/>
              </a:xfrm>
              <a:custGeom>
                <a:avLst/>
                <a:gdLst>
                  <a:gd name="T0" fmla="*/ 0 w 776"/>
                  <a:gd name="T1" fmla="*/ 39 h 2368"/>
                  <a:gd name="T2" fmla="*/ 205 w 776"/>
                  <a:gd name="T3" fmla="*/ 10 h 2368"/>
                  <a:gd name="T4" fmla="*/ 82 w 776"/>
                  <a:gd name="T5" fmla="*/ 97 h 2368"/>
                  <a:gd name="T6" fmla="*/ 288 w 776"/>
                  <a:gd name="T7" fmla="*/ 97 h 2368"/>
                  <a:gd name="T8" fmla="*/ 164 w 776"/>
                  <a:gd name="T9" fmla="*/ 184 h 2368"/>
                  <a:gd name="T10" fmla="*/ 329 w 776"/>
                  <a:gd name="T11" fmla="*/ 213 h 2368"/>
                  <a:gd name="T12" fmla="*/ 246 w 776"/>
                  <a:gd name="T13" fmla="*/ 271 h 2368"/>
                  <a:gd name="T14" fmla="*/ 411 w 776"/>
                  <a:gd name="T15" fmla="*/ 300 h 2368"/>
                  <a:gd name="T16" fmla="*/ 329 w 776"/>
                  <a:gd name="T17" fmla="*/ 359 h 2368"/>
                  <a:gd name="T18" fmla="*/ 452 w 776"/>
                  <a:gd name="T19" fmla="*/ 388 h 2368"/>
                  <a:gd name="T20" fmla="*/ 411 w 776"/>
                  <a:gd name="T21" fmla="*/ 446 h 2368"/>
                  <a:gd name="T22" fmla="*/ 493 w 776"/>
                  <a:gd name="T23" fmla="*/ 504 h 2368"/>
                  <a:gd name="T24" fmla="*/ 493 w 776"/>
                  <a:gd name="T25" fmla="*/ 562 h 2368"/>
                  <a:gd name="T26" fmla="*/ 575 w 776"/>
                  <a:gd name="T27" fmla="*/ 649 h 2368"/>
                  <a:gd name="T28" fmla="*/ 534 w 776"/>
                  <a:gd name="T29" fmla="*/ 736 h 2368"/>
                  <a:gd name="T30" fmla="*/ 616 w 776"/>
                  <a:gd name="T31" fmla="*/ 795 h 2368"/>
                  <a:gd name="T32" fmla="*/ 575 w 776"/>
                  <a:gd name="T33" fmla="*/ 882 h 2368"/>
                  <a:gd name="T34" fmla="*/ 616 w 776"/>
                  <a:gd name="T35" fmla="*/ 969 h 2368"/>
                  <a:gd name="T36" fmla="*/ 575 w 776"/>
                  <a:gd name="T37" fmla="*/ 1027 h 2368"/>
                  <a:gd name="T38" fmla="*/ 657 w 776"/>
                  <a:gd name="T39" fmla="*/ 1114 h 2368"/>
                  <a:gd name="T40" fmla="*/ 616 w 776"/>
                  <a:gd name="T41" fmla="*/ 1201 h 2368"/>
                  <a:gd name="T42" fmla="*/ 657 w 776"/>
                  <a:gd name="T43" fmla="*/ 1318 h 2368"/>
                  <a:gd name="T44" fmla="*/ 616 w 776"/>
                  <a:gd name="T45" fmla="*/ 1347 h 2368"/>
                  <a:gd name="T46" fmla="*/ 657 w 776"/>
                  <a:gd name="T47" fmla="*/ 143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a:defRPr/>
                </a:pPr>
                <a:endParaRPr lang="ru-RU"/>
              </a:p>
            </p:txBody>
          </p:sp>
          <p:sp>
            <p:nvSpPr>
              <p:cNvPr id="21" name="Freeform 134"/>
              <p:cNvSpPr>
                <a:spLocks/>
              </p:cNvSpPr>
              <p:nvPr/>
            </p:nvSpPr>
            <p:spPr bwMode="hidden">
              <a:xfrm rot="1346631" flipH="1">
                <a:off x="1702" y="1506"/>
                <a:ext cx="440" cy="837"/>
              </a:xfrm>
              <a:custGeom>
                <a:avLst/>
                <a:gdLst>
                  <a:gd name="T0" fmla="*/ 0 w 776"/>
                  <a:gd name="T1" fmla="*/ 23 h 2368"/>
                  <a:gd name="T2" fmla="*/ 136 w 776"/>
                  <a:gd name="T3" fmla="*/ 6 h 2368"/>
                  <a:gd name="T4" fmla="*/ 54 w 776"/>
                  <a:gd name="T5" fmla="*/ 57 h 2368"/>
                  <a:gd name="T6" fmla="*/ 191 w 776"/>
                  <a:gd name="T7" fmla="*/ 57 h 2368"/>
                  <a:gd name="T8" fmla="*/ 109 w 776"/>
                  <a:gd name="T9" fmla="*/ 107 h 2368"/>
                  <a:gd name="T10" fmla="*/ 218 w 776"/>
                  <a:gd name="T11" fmla="*/ 124 h 2368"/>
                  <a:gd name="T12" fmla="*/ 163 w 776"/>
                  <a:gd name="T13" fmla="*/ 158 h 2368"/>
                  <a:gd name="T14" fmla="*/ 272 w 776"/>
                  <a:gd name="T15" fmla="*/ 175 h 2368"/>
                  <a:gd name="T16" fmla="*/ 218 w 776"/>
                  <a:gd name="T17" fmla="*/ 209 h 2368"/>
                  <a:gd name="T18" fmla="*/ 299 w 776"/>
                  <a:gd name="T19" fmla="*/ 226 h 2368"/>
                  <a:gd name="T20" fmla="*/ 272 w 776"/>
                  <a:gd name="T21" fmla="*/ 260 h 2368"/>
                  <a:gd name="T22" fmla="*/ 327 w 776"/>
                  <a:gd name="T23" fmla="*/ 294 h 2368"/>
                  <a:gd name="T24" fmla="*/ 327 w 776"/>
                  <a:gd name="T25" fmla="*/ 328 h 2368"/>
                  <a:gd name="T26" fmla="*/ 381 w 776"/>
                  <a:gd name="T27" fmla="*/ 379 h 2368"/>
                  <a:gd name="T28" fmla="*/ 354 w 776"/>
                  <a:gd name="T29" fmla="*/ 430 h 2368"/>
                  <a:gd name="T30" fmla="*/ 408 w 776"/>
                  <a:gd name="T31" fmla="*/ 464 h 2368"/>
                  <a:gd name="T32" fmla="*/ 381 w 776"/>
                  <a:gd name="T33" fmla="*/ 515 h 2368"/>
                  <a:gd name="T34" fmla="*/ 408 w 776"/>
                  <a:gd name="T35" fmla="*/ 566 h 2368"/>
                  <a:gd name="T36" fmla="*/ 381 w 776"/>
                  <a:gd name="T37" fmla="*/ 599 h 2368"/>
                  <a:gd name="T38" fmla="*/ 435 w 776"/>
                  <a:gd name="T39" fmla="*/ 650 h 2368"/>
                  <a:gd name="T40" fmla="*/ 408 w 776"/>
                  <a:gd name="T41" fmla="*/ 701 h 2368"/>
                  <a:gd name="T42" fmla="*/ 435 w 776"/>
                  <a:gd name="T43" fmla="*/ 769 h 2368"/>
                  <a:gd name="T44" fmla="*/ 408 w 776"/>
                  <a:gd name="T45" fmla="*/ 786 h 2368"/>
                  <a:gd name="T46" fmla="*/ 435 w 776"/>
                  <a:gd name="T47" fmla="*/ 83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a:defRPr/>
                </a:pPr>
                <a:endParaRPr lang="ru-RU"/>
              </a:p>
            </p:txBody>
          </p:sp>
        </p:grpSp>
      </p:grpSp>
      <p:sp>
        <p:nvSpPr>
          <p:cNvPr id="91271" name="Rectangle 135"/>
          <p:cNvSpPr>
            <a:spLocks noGrp="1" noChangeArrowheads="1"/>
          </p:cNvSpPr>
          <p:nvPr>
            <p:ph type="ctrTitle" sz="quarter"/>
          </p:nvPr>
        </p:nvSpPr>
        <p:spPr>
          <a:xfrm>
            <a:off x="685800" y="1827213"/>
            <a:ext cx="7772400" cy="1627187"/>
          </a:xfrm>
        </p:spPr>
        <p:txBody>
          <a:bodyPr/>
          <a:lstStyle>
            <a:lvl1pPr>
              <a:defRPr/>
            </a:lvl1pPr>
          </a:lstStyle>
          <a:p>
            <a:r>
              <a:rPr lang="ru-RU"/>
              <a:t>Образец заголовка</a:t>
            </a:r>
          </a:p>
        </p:txBody>
      </p:sp>
      <p:sp>
        <p:nvSpPr>
          <p:cNvPr id="912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ru-RU"/>
              <a:t>Образец подзаголовка</a:t>
            </a:r>
          </a:p>
        </p:txBody>
      </p:sp>
      <p:sp>
        <p:nvSpPr>
          <p:cNvPr id="137" name="Rectangle 137"/>
          <p:cNvSpPr>
            <a:spLocks noGrp="1" noChangeArrowheads="1"/>
          </p:cNvSpPr>
          <p:nvPr>
            <p:ph type="dt" sz="quarter" idx="10"/>
          </p:nvPr>
        </p:nvSpPr>
        <p:spPr/>
        <p:txBody>
          <a:bodyPr/>
          <a:lstStyle>
            <a:lvl1pPr>
              <a:defRPr/>
            </a:lvl1pPr>
          </a:lstStyle>
          <a:p>
            <a:pPr>
              <a:defRPr/>
            </a:pPr>
            <a:endParaRPr lang="ru-RU"/>
          </a:p>
        </p:txBody>
      </p:sp>
      <p:sp>
        <p:nvSpPr>
          <p:cNvPr id="138" name="Rectangle 138"/>
          <p:cNvSpPr>
            <a:spLocks noGrp="1" noChangeArrowheads="1"/>
          </p:cNvSpPr>
          <p:nvPr>
            <p:ph type="ftr" sz="quarter" idx="11"/>
          </p:nvPr>
        </p:nvSpPr>
        <p:spPr/>
        <p:txBody>
          <a:bodyPr/>
          <a:lstStyle>
            <a:lvl1pPr>
              <a:defRPr/>
            </a:lvl1pPr>
          </a:lstStyle>
          <a:p>
            <a:pPr>
              <a:defRPr/>
            </a:pPr>
            <a:endParaRPr lang="ru-RU"/>
          </a:p>
        </p:txBody>
      </p:sp>
      <p:sp>
        <p:nvSpPr>
          <p:cNvPr id="139" name="Rectangle 139"/>
          <p:cNvSpPr>
            <a:spLocks noGrp="1" noChangeArrowheads="1"/>
          </p:cNvSpPr>
          <p:nvPr>
            <p:ph type="sldNum" sz="quarter" idx="12"/>
          </p:nvPr>
        </p:nvSpPr>
        <p:spPr/>
        <p:txBody>
          <a:bodyPr/>
          <a:lstStyle>
            <a:lvl1pPr>
              <a:defRPr/>
            </a:lvl1pPr>
          </a:lstStyle>
          <a:p>
            <a:pPr>
              <a:defRPr/>
            </a:pPr>
            <a:fld id="{41741FE5-BD0A-444B-AA95-DC4B6D325655}"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9"/>
          <p:cNvSpPr>
            <a:spLocks noGrp="1" noChangeArrowheads="1"/>
          </p:cNvSpPr>
          <p:nvPr>
            <p:ph type="dt" sz="half" idx="10"/>
          </p:nvPr>
        </p:nvSpPr>
        <p:spPr>
          <a:ln/>
        </p:spPr>
        <p:txBody>
          <a:bodyPr/>
          <a:lstStyle>
            <a:lvl1pPr>
              <a:defRPr/>
            </a:lvl1pPr>
          </a:lstStyle>
          <a:p>
            <a:pPr>
              <a:defRPr/>
            </a:pPr>
            <a:endParaRPr lang="ru-RU"/>
          </a:p>
        </p:txBody>
      </p:sp>
      <p:sp>
        <p:nvSpPr>
          <p:cNvPr id="5" name="Rectangle 140"/>
          <p:cNvSpPr>
            <a:spLocks noGrp="1" noChangeArrowheads="1"/>
          </p:cNvSpPr>
          <p:nvPr>
            <p:ph type="ftr" sz="quarter" idx="11"/>
          </p:nvPr>
        </p:nvSpPr>
        <p:spPr>
          <a:ln/>
        </p:spPr>
        <p:txBody>
          <a:bodyPr/>
          <a:lstStyle>
            <a:lvl1pPr>
              <a:defRPr/>
            </a:lvl1pPr>
          </a:lstStyle>
          <a:p>
            <a:pPr>
              <a:defRPr/>
            </a:pPr>
            <a:endParaRPr lang="ru-RU"/>
          </a:p>
        </p:txBody>
      </p:sp>
      <p:sp>
        <p:nvSpPr>
          <p:cNvPr id="6" name="Rectangle 141"/>
          <p:cNvSpPr>
            <a:spLocks noGrp="1" noChangeArrowheads="1"/>
          </p:cNvSpPr>
          <p:nvPr>
            <p:ph type="sldNum" sz="quarter" idx="12"/>
          </p:nvPr>
        </p:nvSpPr>
        <p:spPr>
          <a:ln/>
        </p:spPr>
        <p:txBody>
          <a:bodyPr/>
          <a:lstStyle>
            <a:lvl1pPr>
              <a:defRPr/>
            </a:lvl1pPr>
          </a:lstStyle>
          <a:p>
            <a:pPr>
              <a:defRPr/>
            </a:pPr>
            <a:fld id="{2851B499-8DF0-4F19-91B3-05CD93666D93}"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39"/>
          <p:cNvSpPr>
            <a:spLocks noGrp="1" noChangeArrowheads="1"/>
          </p:cNvSpPr>
          <p:nvPr>
            <p:ph type="dt" sz="half" idx="10"/>
          </p:nvPr>
        </p:nvSpPr>
        <p:spPr>
          <a:ln/>
        </p:spPr>
        <p:txBody>
          <a:bodyPr/>
          <a:lstStyle>
            <a:lvl1pPr>
              <a:defRPr/>
            </a:lvl1pPr>
          </a:lstStyle>
          <a:p>
            <a:pPr>
              <a:defRPr/>
            </a:pPr>
            <a:endParaRPr lang="ru-RU"/>
          </a:p>
        </p:txBody>
      </p:sp>
      <p:sp>
        <p:nvSpPr>
          <p:cNvPr id="5" name="Rectangle 140"/>
          <p:cNvSpPr>
            <a:spLocks noGrp="1" noChangeArrowheads="1"/>
          </p:cNvSpPr>
          <p:nvPr>
            <p:ph type="ftr" sz="quarter" idx="11"/>
          </p:nvPr>
        </p:nvSpPr>
        <p:spPr>
          <a:ln/>
        </p:spPr>
        <p:txBody>
          <a:bodyPr/>
          <a:lstStyle>
            <a:lvl1pPr>
              <a:defRPr/>
            </a:lvl1pPr>
          </a:lstStyle>
          <a:p>
            <a:pPr>
              <a:defRPr/>
            </a:pPr>
            <a:endParaRPr lang="ru-RU"/>
          </a:p>
        </p:txBody>
      </p:sp>
      <p:sp>
        <p:nvSpPr>
          <p:cNvPr id="6" name="Rectangle 141"/>
          <p:cNvSpPr>
            <a:spLocks noGrp="1" noChangeArrowheads="1"/>
          </p:cNvSpPr>
          <p:nvPr>
            <p:ph type="sldNum" sz="quarter" idx="12"/>
          </p:nvPr>
        </p:nvSpPr>
        <p:spPr>
          <a:ln/>
        </p:spPr>
        <p:txBody>
          <a:bodyPr/>
          <a:lstStyle>
            <a:lvl1pPr>
              <a:defRPr/>
            </a:lvl1pPr>
          </a:lstStyle>
          <a:p>
            <a:pPr>
              <a:defRPr/>
            </a:pPr>
            <a:fld id="{0A18D981-B4F2-4FB6-B209-9E69F2195157}"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39"/>
          <p:cNvSpPr>
            <a:spLocks noGrp="1" noChangeArrowheads="1"/>
          </p:cNvSpPr>
          <p:nvPr>
            <p:ph type="dt" sz="half" idx="10"/>
          </p:nvPr>
        </p:nvSpPr>
        <p:spPr>
          <a:ln/>
        </p:spPr>
        <p:txBody>
          <a:bodyPr/>
          <a:lstStyle>
            <a:lvl1pPr>
              <a:defRPr/>
            </a:lvl1pPr>
          </a:lstStyle>
          <a:p>
            <a:pPr>
              <a:defRPr/>
            </a:pPr>
            <a:endParaRPr lang="ru-RU"/>
          </a:p>
        </p:txBody>
      </p:sp>
      <p:sp>
        <p:nvSpPr>
          <p:cNvPr id="6" name="Rectangle 140"/>
          <p:cNvSpPr>
            <a:spLocks noGrp="1" noChangeArrowheads="1"/>
          </p:cNvSpPr>
          <p:nvPr>
            <p:ph type="ftr" sz="quarter" idx="11"/>
          </p:nvPr>
        </p:nvSpPr>
        <p:spPr>
          <a:ln/>
        </p:spPr>
        <p:txBody>
          <a:bodyPr/>
          <a:lstStyle>
            <a:lvl1pPr>
              <a:defRPr/>
            </a:lvl1pPr>
          </a:lstStyle>
          <a:p>
            <a:pPr>
              <a:defRPr/>
            </a:pPr>
            <a:endParaRPr lang="ru-RU"/>
          </a:p>
        </p:txBody>
      </p:sp>
      <p:sp>
        <p:nvSpPr>
          <p:cNvPr id="7" name="Rectangle 141"/>
          <p:cNvSpPr>
            <a:spLocks noGrp="1" noChangeArrowheads="1"/>
          </p:cNvSpPr>
          <p:nvPr>
            <p:ph type="sldNum" sz="quarter" idx="12"/>
          </p:nvPr>
        </p:nvSpPr>
        <p:spPr>
          <a:ln/>
        </p:spPr>
        <p:txBody>
          <a:bodyPr/>
          <a:lstStyle>
            <a:lvl1pPr>
              <a:defRPr/>
            </a:lvl1pPr>
          </a:lstStyle>
          <a:p>
            <a:pPr>
              <a:defRPr/>
            </a:pPr>
            <a:fld id="{654828C8-2D3B-4F56-8263-22B16A9A0C8B}"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39"/>
          <p:cNvSpPr>
            <a:spLocks noGrp="1" noChangeArrowheads="1"/>
          </p:cNvSpPr>
          <p:nvPr>
            <p:ph type="dt" sz="half" idx="10"/>
          </p:nvPr>
        </p:nvSpPr>
        <p:spPr>
          <a:ln/>
        </p:spPr>
        <p:txBody>
          <a:bodyPr/>
          <a:lstStyle>
            <a:lvl1pPr>
              <a:defRPr/>
            </a:lvl1pPr>
          </a:lstStyle>
          <a:p>
            <a:pPr>
              <a:defRPr/>
            </a:pPr>
            <a:endParaRPr lang="ru-RU"/>
          </a:p>
        </p:txBody>
      </p:sp>
      <p:sp>
        <p:nvSpPr>
          <p:cNvPr id="8" name="Rectangle 140"/>
          <p:cNvSpPr>
            <a:spLocks noGrp="1" noChangeArrowheads="1"/>
          </p:cNvSpPr>
          <p:nvPr>
            <p:ph type="ftr" sz="quarter" idx="11"/>
          </p:nvPr>
        </p:nvSpPr>
        <p:spPr>
          <a:ln/>
        </p:spPr>
        <p:txBody>
          <a:bodyPr/>
          <a:lstStyle>
            <a:lvl1pPr>
              <a:defRPr/>
            </a:lvl1pPr>
          </a:lstStyle>
          <a:p>
            <a:pPr>
              <a:defRPr/>
            </a:pPr>
            <a:endParaRPr lang="ru-RU"/>
          </a:p>
        </p:txBody>
      </p:sp>
      <p:sp>
        <p:nvSpPr>
          <p:cNvPr id="9" name="Rectangle 141"/>
          <p:cNvSpPr>
            <a:spLocks noGrp="1" noChangeArrowheads="1"/>
          </p:cNvSpPr>
          <p:nvPr>
            <p:ph type="sldNum" sz="quarter" idx="12"/>
          </p:nvPr>
        </p:nvSpPr>
        <p:spPr>
          <a:ln/>
        </p:spPr>
        <p:txBody>
          <a:bodyPr/>
          <a:lstStyle>
            <a:lvl1pPr>
              <a:defRPr/>
            </a:lvl1pPr>
          </a:lstStyle>
          <a:p>
            <a:pPr>
              <a:defRPr/>
            </a:pPr>
            <a:fld id="{20B23E85-B22C-4DD2-919E-C5E5B351037F}" type="slidenum">
              <a:rPr lang="ru-RU"/>
              <a:pPr>
                <a:defRPr/>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39"/>
          <p:cNvSpPr>
            <a:spLocks noGrp="1" noChangeArrowheads="1"/>
          </p:cNvSpPr>
          <p:nvPr>
            <p:ph type="dt" sz="half" idx="10"/>
          </p:nvPr>
        </p:nvSpPr>
        <p:spPr>
          <a:ln/>
        </p:spPr>
        <p:txBody>
          <a:bodyPr/>
          <a:lstStyle>
            <a:lvl1pPr>
              <a:defRPr/>
            </a:lvl1pPr>
          </a:lstStyle>
          <a:p>
            <a:pPr>
              <a:defRPr/>
            </a:pPr>
            <a:endParaRPr lang="ru-RU"/>
          </a:p>
        </p:txBody>
      </p:sp>
      <p:sp>
        <p:nvSpPr>
          <p:cNvPr id="4" name="Rectangle 140"/>
          <p:cNvSpPr>
            <a:spLocks noGrp="1" noChangeArrowheads="1"/>
          </p:cNvSpPr>
          <p:nvPr>
            <p:ph type="ftr" sz="quarter" idx="11"/>
          </p:nvPr>
        </p:nvSpPr>
        <p:spPr>
          <a:ln/>
        </p:spPr>
        <p:txBody>
          <a:bodyPr/>
          <a:lstStyle>
            <a:lvl1pPr>
              <a:defRPr/>
            </a:lvl1pPr>
          </a:lstStyle>
          <a:p>
            <a:pPr>
              <a:defRPr/>
            </a:pPr>
            <a:endParaRPr lang="ru-RU"/>
          </a:p>
        </p:txBody>
      </p:sp>
      <p:sp>
        <p:nvSpPr>
          <p:cNvPr id="5" name="Rectangle 141"/>
          <p:cNvSpPr>
            <a:spLocks noGrp="1" noChangeArrowheads="1"/>
          </p:cNvSpPr>
          <p:nvPr>
            <p:ph type="sldNum" sz="quarter" idx="12"/>
          </p:nvPr>
        </p:nvSpPr>
        <p:spPr>
          <a:ln/>
        </p:spPr>
        <p:txBody>
          <a:bodyPr/>
          <a:lstStyle>
            <a:lvl1pPr>
              <a:defRPr/>
            </a:lvl1pPr>
          </a:lstStyle>
          <a:p>
            <a:pPr>
              <a:defRPr/>
            </a:pPr>
            <a:fld id="{FF5D09ED-68E7-4806-B4C3-8E44C21A6588}" type="slidenum">
              <a:rPr lang="ru-RU"/>
              <a:pPr>
                <a:defRPr/>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ru-RU"/>
          </a:p>
        </p:txBody>
      </p:sp>
      <p:sp>
        <p:nvSpPr>
          <p:cNvPr id="3" name="Rectangle 140"/>
          <p:cNvSpPr>
            <a:spLocks noGrp="1" noChangeArrowheads="1"/>
          </p:cNvSpPr>
          <p:nvPr>
            <p:ph type="ftr" sz="quarter" idx="11"/>
          </p:nvPr>
        </p:nvSpPr>
        <p:spPr>
          <a:ln/>
        </p:spPr>
        <p:txBody>
          <a:bodyPr/>
          <a:lstStyle>
            <a:lvl1pPr>
              <a:defRPr/>
            </a:lvl1pPr>
          </a:lstStyle>
          <a:p>
            <a:pPr>
              <a:defRPr/>
            </a:pPr>
            <a:endParaRPr lang="ru-RU"/>
          </a:p>
        </p:txBody>
      </p:sp>
      <p:sp>
        <p:nvSpPr>
          <p:cNvPr id="4" name="Rectangle 141"/>
          <p:cNvSpPr>
            <a:spLocks noGrp="1" noChangeArrowheads="1"/>
          </p:cNvSpPr>
          <p:nvPr>
            <p:ph type="sldNum" sz="quarter" idx="12"/>
          </p:nvPr>
        </p:nvSpPr>
        <p:spPr>
          <a:ln/>
        </p:spPr>
        <p:txBody>
          <a:bodyPr/>
          <a:lstStyle>
            <a:lvl1pPr>
              <a:defRPr/>
            </a:lvl1pPr>
          </a:lstStyle>
          <a:p>
            <a:pPr>
              <a:defRPr/>
            </a:pPr>
            <a:fld id="{5F9CED5B-954E-476D-86E8-112B8A265AAD}" type="slidenum">
              <a:rPr lang="ru-RU"/>
              <a:pPr>
                <a:defRPr/>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9"/>
          <p:cNvSpPr>
            <a:spLocks noGrp="1" noChangeArrowheads="1"/>
          </p:cNvSpPr>
          <p:nvPr>
            <p:ph type="dt" sz="half" idx="10"/>
          </p:nvPr>
        </p:nvSpPr>
        <p:spPr>
          <a:ln/>
        </p:spPr>
        <p:txBody>
          <a:bodyPr/>
          <a:lstStyle>
            <a:lvl1pPr>
              <a:defRPr/>
            </a:lvl1pPr>
          </a:lstStyle>
          <a:p>
            <a:pPr>
              <a:defRPr/>
            </a:pPr>
            <a:endParaRPr lang="ru-RU"/>
          </a:p>
        </p:txBody>
      </p:sp>
      <p:sp>
        <p:nvSpPr>
          <p:cNvPr id="6" name="Rectangle 140"/>
          <p:cNvSpPr>
            <a:spLocks noGrp="1" noChangeArrowheads="1"/>
          </p:cNvSpPr>
          <p:nvPr>
            <p:ph type="ftr" sz="quarter" idx="11"/>
          </p:nvPr>
        </p:nvSpPr>
        <p:spPr>
          <a:ln/>
        </p:spPr>
        <p:txBody>
          <a:bodyPr/>
          <a:lstStyle>
            <a:lvl1pPr>
              <a:defRPr/>
            </a:lvl1pPr>
          </a:lstStyle>
          <a:p>
            <a:pPr>
              <a:defRPr/>
            </a:pPr>
            <a:endParaRPr lang="ru-RU"/>
          </a:p>
        </p:txBody>
      </p:sp>
      <p:sp>
        <p:nvSpPr>
          <p:cNvPr id="7" name="Rectangle 141"/>
          <p:cNvSpPr>
            <a:spLocks noGrp="1" noChangeArrowheads="1"/>
          </p:cNvSpPr>
          <p:nvPr>
            <p:ph type="sldNum" sz="quarter" idx="12"/>
          </p:nvPr>
        </p:nvSpPr>
        <p:spPr>
          <a:ln/>
        </p:spPr>
        <p:txBody>
          <a:bodyPr/>
          <a:lstStyle>
            <a:lvl1pPr>
              <a:defRPr/>
            </a:lvl1pPr>
          </a:lstStyle>
          <a:p>
            <a:pPr>
              <a:defRPr/>
            </a:pPr>
            <a:fld id="{D9A7F9E7-FC6D-404B-9420-4FA1596AA9F6}"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BA1D7E45-8C62-4BDC-A574-173BF4D07D98}" type="slidenum">
              <a:rPr lang="ru-RU"/>
              <a:pPr>
                <a:defRPr/>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39"/>
          <p:cNvSpPr>
            <a:spLocks noGrp="1" noChangeArrowheads="1"/>
          </p:cNvSpPr>
          <p:nvPr>
            <p:ph type="dt" sz="half" idx="10"/>
          </p:nvPr>
        </p:nvSpPr>
        <p:spPr>
          <a:ln/>
        </p:spPr>
        <p:txBody>
          <a:bodyPr/>
          <a:lstStyle>
            <a:lvl1pPr>
              <a:defRPr/>
            </a:lvl1pPr>
          </a:lstStyle>
          <a:p>
            <a:pPr>
              <a:defRPr/>
            </a:pPr>
            <a:endParaRPr lang="ru-RU"/>
          </a:p>
        </p:txBody>
      </p:sp>
      <p:sp>
        <p:nvSpPr>
          <p:cNvPr id="6" name="Rectangle 140"/>
          <p:cNvSpPr>
            <a:spLocks noGrp="1" noChangeArrowheads="1"/>
          </p:cNvSpPr>
          <p:nvPr>
            <p:ph type="ftr" sz="quarter" idx="11"/>
          </p:nvPr>
        </p:nvSpPr>
        <p:spPr>
          <a:ln/>
        </p:spPr>
        <p:txBody>
          <a:bodyPr/>
          <a:lstStyle>
            <a:lvl1pPr>
              <a:defRPr/>
            </a:lvl1pPr>
          </a:lstStyle>
          <a:p>
            <a:pPr>
              <a:defRPr/>
            </a:pPr>
            <a:endParaRPr lang="ru-RU"/>
          </a:p>
        </p:txBody>
      </p:sp>
      <p:sp>
        <p:nvSpPr>
          <p:cNvPr id="7" name="Rectangle 141"/>
          <p:cNvSpPr>
            <a:spLocks noGrp="1" noChangeArrowheads="1"/>
          </p:cNvSpPr>
          <p:nvPr>
            <p:ph type="sldNum" sz="quarter" idx="12"/>
          </p:nvPr>
        </p:nvSpPr>
        <p:spPr>
          <a:ln/>
        </p:spPr>
        <p:txBody>
          <a:bodyPr/>
          <a:lstStyle>
            <a:lvl1pPr>
              <a:defRPr/>
            </a:lvl1pPr>
          </a:lstStyle>
          <a:p>
            <a:pPr>
              <a:defRPr/>
            </a:pPr>
            <a:fld id="{364B92EB-6142-4A42-BBEB-4A2A3FECF85F}" type="slidenum">
              <a:rPr lang="ru-RU"/>
              <a:pPr>
                <a:defRPr/>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9"/>
          <p:cNvSpPr>
            <a:spLocks noGrp="1" noChangeArrowheads="1"/>
          </p:cNvSpPr>
          <p:nvPr>
            <p:ph type="dt" sz="half" idx="10"/>
          </p:nvPr>
        </p:nvSpPr>
        <p:spPr>
          <a:ln/>
        </p:spPr>
        <p:txBody>
          <a:bodyPr/>
          <a:lstStyle>
            <a:lvl1pPr>
              <a:defRPr/>
            </a:lvl1pPr>
          </a:lstStyle>
          <a:p>
            <a:pPr>
              <a:defRPr/>
            </a:pPr>
            <a:endParaRPr lang="ru-RU"/>
          </a:p>
        </p:txBody>
      </p:sp>
      <p:sp>
        <p:nvSpPr>
          <p:cNvPr id="5" name="Rectangle 140"/>
          <p:cNvSpPr>
            <a:spLocks noGrp="1" noChangeArrowheads="1"/>
          </p:cNvSpPr>
          <p:nvPr>
            <p:ph type="ftr" sz="quarter" idx="11"/>
          </p:nvPr>
        </p:nvSpPr>
        <p:spPr>
          <a:ln/>
        </p:spPr>
        <p:txBody>
          <a:bodyPr/>
          <a:lstStyle>
            <a:lvl1pPr>
              <a:defRPr/>
            </a:lvl1pPr>
          </a:lstStyle>
          <a:p>
            <a:pPr>
              <a:defRPr/>
            </a:pPr>
            <a:endParaRPr lang="ru-RU"/>
          </a:p>
        </p:txBody>
      </p:sp>
      <p:sp>
        <p:nvSpPr>
          <p:cNvPr id="6" name="Rectangle 141"/>
          <p:cNvSpPr>
            <a:spLocks noGrp="1" noChangeArrowheads="1"/>
          </p:cNvSpPr>
          <p:nvPr>
            <p:ph type="sldNum" sz="quarter" idx="12"/>
          </p:nvPr>
        </p:nvSpPr>
        <p:spPr>
          <a:ln/>
        </p:spPr>
        <p:txBody>
          <a:bodyPr/>
          <a:lstStyle>
            <a:lvl1pPr>
              <a:defRPr/>
            </a:lvl1pPr>
          </a:lstStyle>
          <a:p>
            <a:pPr>
              <a:defRPr/>
            </a:pPr>
            <a:fld id="{97444804-EB57-4133-BA10-46B4C9D284B5}" type="slidenum">
              <a:rPr lang="ru-RU"/>
              <a:pPr>
                <a:defRPr/>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301625"/>
            <a:ext cx="1943100" cy="57943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301625"/>
            <a:ext cx="5676900" cy="57943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39"/>
          <p:cNvSpPr>
            <a:spLocks noGrp="1" noChangeArrowheads="1"/>
          </p:cNvSpPr>
          <p:nvPr>
            <p:ph type="dt" sz="half" idx="10"/>
          </p:nvPr>
        </p:nvSpPr>
        <p:spPr>
          <a:ln/>
        </p:spPr>
        <p:txBody>
          <a:bodyPr/>
          <a:lstStyle>
            <a:lvl1pPr>
              <a:defRPr/>
            </a:lvl1pPr>
          </a:lstStyle>
          <a:p>
            <a:pPr>
              <a:defRPr/>
            </a:pPr>
            <a:endParaRPr lang="ru-RU"/>
          </a:p>
        </p:txBody>
      </p:sp>
      <p:sp>
        <p:nvSpPr>
          <p:cNvPr id="5" name="Rectangle 140"/>
          <p:cNvSpPr>
            <a:spLocks noGrp="1" noChangeArrowheads="1"/>
          </p:cNvSpPr>
          <p:nvPr>
            <p:ph type="ftr" sz="quarter" idx="11"/>
          </p:nvPr>
        </p:nvSpPr>
        <p:spPr>
          <a:ln/>
        </p:spPr>
        <p:txBody>
          <a:bodyPr/>
          <a:lstStyle>
            <a:lvl1pPr>
              <a:defRPr/>
            </a:lvl1pPr>
          </a:lstStyle>
          <a:p>
            <a:pPr>
              <a:defRPr/>
            </a:pPr>
            <a:endParaRPr lang="ru-RU"/>
          </a:p>
        </p:txBody>
      </p:sp>
      <p:sp>
        <p:nvSpPr>
          <p:cNvPr id="6" name="Rectangle 141"/>
          <p:cNvSpPr>
            <a:spLocks noGrp="1" noChangeArrowheads="1"/>
          </p:cNvSpPr>
          <p:nvPr>
            <p:ph type="sldNum" sz="quarter" idx="12"/>
          </p:nvPr>
        </p:nvSpPr>
        <p:spPr>
          <a:ln/>
        </p:spPr>
        <p:txBody>
          <a:bodyPr/>
          <a:lstStyle>
            <a:lvl1pPr>
              <a:defRPr/>
            </a:lvl1pPr>
          </a:lstStyle>
          <a:p>
            <a:pPr>
              <a:defRPr/>
            </a:pPr>
            <a:fld id="{CD7241D0-AC45-4B95-8019-325500E2AA3F}"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C99045EF-123C-4944-971E-84C455C54C3F}"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0D739A36-006F-47F8-8B8F-15EEB16CC0AD}"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0774653D-3BF0-47CF-AF03-FB7616CAD2D1}"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FFA9DF65-5D19-41F2-89E9-E6EB9CB569E8}"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49D4310B-DA14-4F03-8619-640511778905}"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4F81BE50-1B3B-4DAA-A69C-1077420FD63D}"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8B26DFF-EC99-4B5A-BC96-2909A2D7680F}"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0C183B6-3337-4544-902E-2412AFED32CB}" type="slidenum">
              <a:rPr lang="ru-RU"/>
              <a:pPr>
                <a:defRPr/>
              </a:pPr>
              <a:t>‹#›</a:t>
            </a:fld>
            <a:endParaRPr lang="ru-RU"/>
          </a:p>
        </p:txBody>
      </p:sp>
    </p:spTree>
  </p:cSld>
  <p:clrMap bg1="dk2" tx1="lt1" bg2="dk1" tx2="lt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6303963" y="0"/>
            <a:ext cx="2840037" cy="3254375"/>
            <a:chOff x="3115" y="0"/>
            <a:chExt cx="2170" cy="2486"/>
          </a:xfrm>
        </p:grpSpPr>
        <p:grpSp>
          <p:nvGrpSpPr>
            <p:cNvPr id="2056" name="Group 3"/>
            <p:cNvGrpSpPr>
              <a:grpSpLocks/>
            </p:cNvGrpSpPr>
            <p:nvPr/>
          </p:nvGrpSpPr>
          <p:grpSpPr bwMode="auto">
            <a:xfrm>
              <a:off x="4080" y="1910"/>
              <a:ext cx="768" cy="576"/>
              <a:chOff x="0" y="0"/>
              <a:chExt cx="768" cy="576"/>
            </a:xfrm>
          </p:grpSpPr>
          <p:sp>
            <p:nvSpPr>
              <p:cNvPr id="2188"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a:defRPr/>
                </a:pPr>
                <a:endParaRPr lang="ru-RU"/>
              </a:p>
            </p:txBody>
          </p:sp>
          <p:sp>
            <p:nvSpPr>
              <p:cNvPr id="2189"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a:defRPr/>
                </a:pPr>
                <a:endParaRPr lang="ru-RU"/>
              </a:p>
            </p:txBody>
          </p:sp>
        </p:grpSp>
        <p:grpSp>
          <p:nvGrpSpPr>
            <p:cNvPr id="2057" name="Group 6"/>
            <p:cNvGrpSpPr>
              <a:grpSpLocks/>
            </p:cNvGrpSpPr>
            <p:nvPr/>
          </p:nvGrpSpPr>
          <p:grpSpPr bwMode="auto">
            <a:xfrm>
              <a:off x="4257" y="1103"/>
              <a:ext cx="768" cy="576"/>
              <a:chOff x="0" y="0"/>
              <a:chExt cx="768" cy="576"/>
            </a:xfrm>
          </p:grpSpPr>
          <p:sp>
            <p:nvSpPr>
              <p:cNvPr id="2186"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a:defRPr/>
                </a:pPr>
                <a:endParaRPr lang="ru-RU"/>
              </a:p>
            </p:txBody>
          </p:sp>
          <p:sp>
            <p:nvSpPr>
              <p:cNvPr id="2187"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a:defRPr/>
                </a:pPr>
                <a:endParaRPr lang="ru-RU"/>
              </a:p>
            </p:txBody>
          </p:sp>
        </p:grpSp>
        <p:grpSp>
          <p:nvGrpSpPr>
            <p:cNvPr id="2058" name="Group 9"/>
            <p:cNvGrpSpPr>
              <a:grpSpLocks/>
            </p:cNvGrpSpPr>
            <p:nvPr/>
          </p:nvGrpSpPr>
          <p:grpSpPr bwMode="auto">
            <a:xfrm>
              <a:off x="3134" y="0"/>
              <a:ext cx="768" cy="576"/>
              <a:chOff x="0" y="0"/>
              <a:chExt cx="768" cy="576"/>
            </a:xfrm>
          </p:grpSpPr>
          <p:sp>
            <p:nvSpPr>
              <p:cNvPr id="21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a:defRPr/>
                </a:pPr>
                <a:endParaRPr lang="ru-RU"/>
              </a:p>
            </p:txBody>
          </p:sp>
          <p:sp>
            <p:nvSpPr>
              <p:cNvPr id="2185"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a:defRPr/>
                </a:pPr>
                <a:endParaRPr lang="ru-RU"/>
              </a:p>
            </p:txBody>
          </p:sp>
        </p:grpSp>
        <p:grpSp>
          <p:nvGrpSpPr>
            <p:cNvPr id="2059" name="Group 12"/>
            <p:cNvGrpSpPr>
              <a:grpSpLocks/>
            </p:cNvGrpSpPr>
            <p:nvPr/>
          </p:nvGrpSpPr>
          <p:grpSpPr bwMode="auto">
            <a:xfrm>
              <a:off x="3115" y="0"/>
              <a:ext cx="2170" cy="1702"/>
              <a:chOff x="3115" y="0"/>
              <a:chExt cx="2170" cy="1702"/>
            </a:xfrm>
          </p:grpSpPr>
          <p:grpSp>
            <p:nvGrpSpPr>
              <p:cNvPr id="2060" name="Group 13"/>
              <p:cNvGrpSpPr>
                <a:grpSpLocks/>
              </p:cNvGrpSpPr>
              <p:nvPr/>
            </p:nvGrpSpPr>
            <p:grpSpPr bwMode="auto">
              <a:xfrm>
                <a:off x="3640" y="308"/>
                <a:ext cx="1145" cy="844"/>
                <a:chOff x="1265" y="814"/>
                <a:chExt cx="2919" cy="2151"/>
              </a:xfrm>
            </p:grpSpPr>
            <p:sp>
              <p:nvSpPr>
                <p:cNvPr id="21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a:defRPr/>
                  </a:pPr>
                  <a:endParaRPr lang="ru-RU"/>
                </a:p>
              </p:txBody>
            </p:sp>
            <p:sp>
              <p:nvSpPr>
                <p:cNvPr id="21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w="9525">
                  <a:noFill/>
                  <a:round/>
                  <a:headEnd/>
                  <a:tailEnd/>
                </a:ln>
              </p:spPr>
              <p:txBody>
                <a:bodyPr wrap="none" anchor="ctr"/>
                <a:lstStyle/>
                <a:p>
                  <a:pPr>
                    <a:defRPr/>
                  </a:pPr>
                  <a:endParaRPr lang="ru-RU"/>
                </a:p>
              </p:txBody>
            </p:sp>
          </p:grpSp>
          <p:grpSp>
            <p:nvGrpSpPr>
              <p:cNvPr id="2061" name="Group 16"/>
              <p:cNvGrpSpPr>
                <a:grpSpLocks/>
              </p:cNvGrpSpPr>
              <p:nvPr/>
            </p:nvGrpSpPr>
            <p:grpSpPr bwMode="auto">
              <a:xfrm>
                <a:off x="3115" y="0"/>
                <a:ext cx="2145" cy="1702"/>
                <a:chOff x="3115" y="0"/>
                <a:chExt cx="2145" cy="1702"/>
              </a:xfrm>
            </p:grpSpPr>
            <p:grpSp>
              <p:nvGrpSpPr>
                <p:cNvPr id="2084" name="Group 17"/>
                <p:cNvGrpSpPr>
                  <a:grpSpLocks/>
                </p:cNvGrpSpPr>
                <p:nvPr/>
              </p:nvGrpSpPr>
              <p:grpSpPr bwMode="auto">
                <a:xfrm>
                  <a:off x="4505" y="589"/>
                  <a:ext cx="493" cy="912"/>
                  <a:chOff x="3471" y="1530"/>
                  <a:chExt cx="1258" cy="2327"/>
                </a:xfrm>
              </p:grpSpPr>
              <p:sp>
                <p:nvSpPr>
                  <p:cNvPr id="2180" name="Freeform 18"/>
                  <p:cNvSpPr>
                    <a:spLocks/>
                  </p:cNvSpPr>
                  <p:nvPr/>
                </p:nvSpPr>
                <p:spPr bwMode="hidden">
                  <a:xfrm rot="2711884">
                    <a:off x="2778" y="2236"/>
                    <a:ext cx="1699" cy="313"/>
                  </a:xfrm>
                  <a:custGeom>
                    <a:avLst/>
                    <a:gdLst>
                      <a:gd name="T0" fmla="*/ 0 w 2736"/>
                      <a:gd name="T1" fmla="*/ 313 h 504"/>
                      <a:gd name="T2" fmla="*/ 537 w 2736"/>
                      <a:gd name="T3" fmla="*/ 104 h 504"/>
                      <a:gd name="T4" fmla="*/ 1103 w 2736"/>
                      <a:gd name="T5" fmla="*/ 15 h 504"/>
                      <a:gd name="T6" fmla="*/ 1699 w 2736"/>
                      <a:gd name="T7" fmla="*/ 15 h 504"/>
                      <a:gd name="T8" fmla="*/ 1689 w 2736"/>
                      <a:gd name="T9" fmla="*/ 64 h 504"/>
                      <a:gd name="T10" fmla="*/ 1095 w 2736"/>
                      <a:gd name="T11" fmla="*/ 64 h 504"/>
                      <a:gd name="T12" fmla="*/ 406 w 2736"/>
                      <a:gd name="T13" fmla="*/ 181 h 504"/>
                      <a:gd name="T14" fmla="*/ 0 w 2736"/>
                      <a:gd name="T15" fmla="*/ 3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a:defRPr/>
                    </a:pPr>
                    <a:endParaRPr lang="ru-RU"/>
                  </a:p>
                </p:txBody>
              </p:sp>
              <p:sp>
                <p:nvSpPr>
                  <p:cNvPr id="2181" name="Freeform 19"/>
                  <p:cNvSpPr>
                    <a:spLocks/>
                  </p:cNvSpPr>
                  <p:nvPr/>
                </p:nvSpPr>
                <p:spPr bwMode="hidden">
                  <a:xfrm rot="2711884">
                    <a:off x="4066" y="3103"/>
                    <a:ext cx="832" cy="486"/>
                  </a:xfrm>
                  <a:custGeom>
                    <a:avLst/>
                    <a:gdLst>
                      <a:gd name="T0" fmla="*/ 3 w 1769"/>
                      <a:gd name="T1" fmla="*/ 5 h 791"/>
                      <a:gd name="T2" fmla="*/ 246 w 1769"/>
                      <a:gd name="T3" fmla="*/ 34 h 791"/>
                      <a:gd name="T4" fmla="*/ 587 w 1769"/>
                      <a:gd name="T5" fmla="*/ 123 h 791"/>
                      <a:gd name="T6" fmla="*/ 817 w 1769"/>
                      <a:gd name="T7" fmla="*/ 265 h 791"/>
                      <a:gd name="T8" fmla="*/ 890 w 1769"/>
                      <a:gd name="T9" fmla="*/ 374 h 791"/>
                      <a:gd name="T10" fmla="*/ 856 w 1769"/>
                      <a:gd name="T11" fmla="*/ 484 h 791"/>
                      <a:gd name="T12" fmla="*/ 806 w 1769"/>
                      <a:gd name="T13" fmla="*/ 388 h 791"/>
                      <a:gd name="T14" fmla="*/ 704 w 1769"/>
                      <a:gd name="T15" fmla="*/ 279 h 791"/>
                      <a:gd name="T16" fmla="*/ 562 w 1769"/>
                      <a:gd name="T17" fmla="*/ 182 h 791"/>
                      <a:gd name="T18" fmla="*/ 295 w 1769"/>
                      <a:gd name="T19" fmla="*/ 93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a:defRPr/>
                    </a:pPr>
                    <a:endParaRPr lang="ru-RU"/>
                  </a:p>
                </p:txBody>
              </p:sp>
            </p:grpSp>
            <p:grpSp>
              <p:nvGrpSpPr>
                <p:cNvPr id="2085" name="Group 20"/>
                <p:cNvGrpSpPr>
                  <a:grpSpLocks/>
                </p:cNvGrpSpPr>
                <p:nvPr/>
              </p:nvGrpSpPr>
              <p:grpSpPr bwMode="auto">
                <a:xfrm>
                  <a:off x="4267" y="781"/>
                  <a:ext cx="966" cy="522"/>
                  <a:chOff x="2864" y="2019"/>
                  <a:chExt cx="2463" cy="1332"/>
                </a:xfrm>
              </p:grpSpPr>
              <p:sp>
                <p:nvSpPr>
                  <p:cNvPr id="2178" name="Freeform 21"/>
                  <p:cNvSpPr>
                    <a:spLocks/>
                  </p:cNvSpPr>
                  <p:nvPr/>
                </p:nvSpPr>
                <p:spPr bwMode="hidden">
                  <a:xfrm rot="2104081">
                    <a:off x="2865" y="2019"/>
                    <a:ext cx="1812" cy="347"/>
                  </a:xfrm>
                  <a:custGeom>
                    <a:avLst/>
                    <a:gdLst>
                      <a:gd name="T0" fmla="*/ 0 w 2736"/>
                      <a:gd name="T1" fmla="*/ 347 h 504"/>
                      <a:gd name="T2" fmla="*/ 572 w 2736"/>
                      <a:gd name="T3" fmla="*/ 116 h 504"/>
                      <a:gd name="T4" fmla="*/ 1176 w 2736"/>
                      <a:gd name="T5" fmla="*/ 17 h 504"/>
                      <a:gd name="T6" fmla="*/ 1812 w 2736"/>
                      <a:gd name="T7" fmla="*/ 17 h 504"/>
                      <a:gd name="T8" fmla="*/ 1801 w 2736"/>
                      <a:gd name="T9" fmla="*/ 71 h 504"/>
                      <a:gd name="T10" fmla="*/ 1168 w 2736"/>
                      <a:gd name="T11" fmla="*/ 71 h 504"/>
                      <a:gd name="T12" fmla="*/ 433 w 2736"/>
                      <a:gd name="T13" fmla="*/ 201 h 504"/>
                      <a:gd name="T14" fmla="*/ 0 w 2736"/>
                      <a:gd name="T15" fmla="*/ 3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79" name="Freeform 22"/>
                  <p:cNvSpPr>
                    <a:spLocks/>
                  </p:cNvSpPr>
                  <p:nvPr/>
                </p:nvSpPr>
                <p:spPr bwMode="hidden">
                  <a:xfrm rot="2104081">
                    <a:off x="4352" y="2805"/>
                    <a:ext cx="974" cy="545"/>
                  </a:xfrm>
                  <a:custGeom>
                    <a:avLst/>
                    <a:gdLst>
                      <a:gd name="T0" fmla="*/ 3 w 1769"/>
                      <a:gd name="T1" fmla="*/ 6 h 791"/>
                      <a:gd name="T2" fmla="*/ 267 w 1769"/>
                      <a:gd name="T3" fmla="*/ 39 h 791"/>
                      <a:gd name="T4" fmla="*/ 637 w 1769"/>
                      <a:gd name="T5" fmla="*/ 138 h 791"/>
                      <a:gd name="T6" fmla="*/ 887 w 1769"/>
                      <a:gd name="T7" fmla="*/ 298 h 791"/>
                      <a:gd name="T8" fmla="*/ 967 w 1769"/>
                      <a:gd name="T9" fmla="*/ 420 h 791"/>
                      <a:gd name="T10" fmla="*/ 930 w 1769"/>
                      <a:gd name="T11" fmla="*/ 542 h 791"/>
                      <a:gd name="T12" fmla="*/ 875 w 1769"/>
                      <a:gd name="T13" fmla="*/ 435 h 791"/>
                      <a:gd name="T14" fmla="*/ 765 w 1769"/>
                      <a:gd name="T15" fmla="*/ 313 h 791"/>
                      <a:gd name="T16" fmla="*/ 611 w 1769"/>
                      <a:gd name="T17" fmla="*/ 204 h 791"/>
                      <a:gd name="T18" fmla="*/ 320 w 1769"/>
                      <a:gd name="T19" fmla="*/ 105 h 791"/>
                      <a:gd name="T20" fmla="*/ 0 w 1769"/>
                      <a:gd name="T21" fmla="*/ 52 h 791"/>
                      <a:gd name="T22" fmla="*/ 3 w 1769"/>
                      <a:gd name="T23" fmla="*/ 6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ru-RU"/>
                  </a:p>
                </p:txBody>
              </p:sp>
            </p:grpSp>
            <p:grpSp>
              <p:nvGrpSpPr>
                <p:cNvPr id="2086" name="Group 23"/>
                <p:cNvGrpSpPr>
                  <a:grpSpLocks/>
                </p:cNvGrpSpPr>
                <p:nvPr/>
              </p:nvGrpSpPr>
              <p:grpSpPr bwMode="auto">
                <a:xfrm>
                  <a:off x="4280" y="707"/>
                  <a:ext cx="971" cy="417"/>
                  <a:chOff x="2897" y="1832"/>
                  <a:chExt cx="2477" cy="1064"/>
                </a:xfrm>
              </p:grpSpPr>
              <p:sp>
                <p:nvSpPr>
                  <p:cNvPr id="2176" name="Freeform 24"/>
                  <p:cNvSpPr>
                    <a:spLocks/>
                  </p:cNvSpPr>
                  <p:nvPr/>
                </p:nvSpPr>
                <p:spPr bwMode="hidden">
                  <a:xfrm rot="1582915">
                    <a:off x="2896" y="1832"/>
                    <a:ext cx="1736" cy="303"/>
                  </a:xfrm>
                  <a:custGeom>
                    <a:avLst/>
                    <a:gdLst>
                      <a:gd name="T0" fmla="*/ 0 w 2736"/>
                      <a:gd name="T1" fmla="*/ 303 h 504"/>
                      <a:gd name="T2" fmla="*/ 548 w 2736"/>
                      <a:gd name="T3" fmla="*/ 101 h 504"/>
                      <a:gd name="T4" fmla="*/ 1127 w 2736"/>
                      <a:gd name="T5" fmla="*/ 14 h 504"/>
                      <a:gd name="T6" fmla="*/ 1736 w 2736"/>
                      <a:gd name="T7" fmla="*/ 14 h 504"/>
                      <a:gd name="T8" fmla="*/ 1726 w 2736"/>
                      <a:gd name="T9" fmla="*/ 62 h 504"/>
                      <a:gd name="T10" fmla="*/ 1119 w 2736"/>
                      <a:gd name="T11" fmla="*/ 62 h 504"/>
                      <a:gd name="T12" fmla="*/ 415 w 2736"/>
                      <a:gd name="T13" fmla="*/ 176 h 504"/>
                      <a:gd name="T14" fmla="*/ 0 w 2736"/>
                      <a:gd name="T15" fmla="*/ 30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77" name="Freeform 25"/>
                  <p:cNvSpPr>
                    <a:spLocks/>
                  </p:cNvSpPr>
                  <p:nvPr/>
                </p:nvSpPr>
                <p:spPr bwMode="hidden">
                  <a:xfrm rot="1582915">
                    <a:off x="4443" y="2420"/>
                    <a:ext cx="931" cy="477"/>
                  </a:xfrm>
                  <a:custGeom>
                    <a:avLst/>
                    <a:gdLst>
                      <a:gd name="T0" fmla="*/ 3 w 1769"/>
                      <a:gd name="T1" fmla="*/ 5 h 791"/>
                      <a:gd name="T2" fmla="*/ 255 w 1769"/>
                      <a:gd name="T3" fmla="*/ 34 h 791"/>
                      <a:gd name="T4" fmla="*/ 609 w 1769"/>
                      <a:gd name="T5" fmla="*/ 121 h 791"/>
                      <a:gd name="T6" fmla="*/ 848 w 1769"/>
                      <a:gd name="T7" fmla="*/ 261 h 791"/>
                      <a:gd name="T8" fmla="*/ 924 w 1769"/>
                      <a:gd name="T9" fmla="*/ 367 h 791"/>
                      <a:gd name="T10" fmla="*/ 889 w 1769"/>
                      <a:gd name="T11" fmla="*/ 475 h 791"/>
                      <a:gd name="T12" fmla="*/ 836 w 1769"/>
                      <a:gd name="T13" fmla="*/ 381 h 791"/>
                      <a:gd name="T14" fmla="*/ 731 w 1769"/>
                      <a:gd name="T15" fmla="*/ 274 h 791"/>
                      <a:gd name="T16" fmla="*/ 584 w 1769"/>
                      <a:gd name="T17" fmla="*/ 178 h 791"/>
                      <a:gd name="T18" fmla="*/ 306 w 1769"/>
                      <a:gd name="T19" fmla="*/ 92 h 791"/>
                      <a:gd name="T20" fmla="*/ 0 w 1769"/>
                      <a:gd name="T21" fmla="*/ 46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ru-RU"/>
                  </a:p>
                </p:txBody>
              </p:sp>
            </p:grpSp>
            <p:grpSp>
              <p:nvGrpSpPr>
                <p:cNvPr id="2087" name="Group 26"/>
                <p:cNvGrpSpPr>
                  <a:grpSpLocks/>
                </p:cNvGrpSpPr>
                <p:nvPr/>
              </p:nvGrpSpPr>
              <p:grpSpPr bwMode="auto">
                <a:xfrm>
                  <a:off x="4291" y="630"/>
                  <a:ext cx="969" cy="364"/>
                  <a:chOff x="2924" y="1636"/>
                  <a:chExt cx="2472" cy="927"/>
                </a:xfrm>
              </p:grpSpPr>
              <p:sp>
                <p:nvSpPr>
                  <p:cNvPr id="2174" name="Freeform 27"/>
                  <p:cNvSpPr>
                    <a:spLocks/>
                  </p:cNvSpPr>
                  <p:nvPr/>
                </p:nvSpPr>
                <p:spPr bwMode="hidden">
                  <a:xfrm rot="1080363">
                    <a:off x="2907" y="1616"/>
                    <a:ext cx="1680" cy="346"/>
                  </a:xfrm>
                  <a:custGeom>
                    <a:avLst/>
                    <a:gdLst>
                      <a:gd name="T0" fmla="*/ 0 w 2736"/>
                      <a:gd name="T1" fmla="*/ 346 h 504"/>
                      <a:gd name="T2" fmla="*/ 531 w 2736"/>
                      <a:gd name="T3" fmla="*/ 115 h 504"/>
                      <a:gd name="T4" fmla="*/ 1091 w 2736"/>
                      <a:gd name="T5" fmla="*/ 16 h 504"/>
                      <a:gd name="T6" fmla="*/ 1680 w 2736"/>
                      <a:gd name="T7" fmla="*/ 16 h 504"/>
                      <a:gd name="T8" fmla="*/ 1670 w 2736"/>
                      <a:gd name="T9" fmla="*/ 71 h 504"/>
                      <a:gd name="T10" fmla="*/ 1083 w 2736"/>
                      <a:gd name="T11" fmla="*/ 71 h 504"/>
                      <a:gd name="T12" fmla="*/ 402 w 2736"/>
                      <a:gd name="T13" fmla="*/ 200 h 504"/>
                      <a:gd name="T14" fmla="*/ 0 w 2736"/>
                      <a:gd name="T15" fmla="*/ 3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75" name="Freeform 28"/>
                  <p:cNvSpPr>
                    <a:spLocks/>
                  </p:cNvSpPr>
                  <p:nvPr/>
                </p:nvSpPr>
                <p:spPr bwMode="hidden">
                  <a:xfrm rot="1080363">
                    <a:off x="4488" y="2030"/>
                    <a:ext cx="891" cy="513"/>
                  </a:xfrm>
                  <a:custGeom>
                    <a:avLst/>
                    <a:gdLst>
                      <a:gd name="T0" fmla="*/ 3 w 1769"/>
                      <a:gd name="T1" fmla="*/ 5 h 791"/>
                      <a:gd name="T2" fmla="*/ 244 w 1769"/>
                      <a:gd name="T3" fmla="*/ 36 h 791"/>
                      <a:gd name="T4" fmla="*/ 583 w 1769"/>
                      <a:gd name="T5" fmla="*/ 130 h 791"/>
                      <a:gd name="T6" fmla="*/ 811 w 1769"/>
                      <a:gd name="T7" fmla="*/ 280 h 791"/>
                      <a:gd name="T8" fmla="*/ 884 w 1769"/>
                      <a:gd name="T9" fmla="*/ 395 h 791"/>
                      <a:gd name="T10" fmla="*/ 851 w 1769"/>
                      <a:gd name="T11" fmla="*/ 510 h 791"/>
                      <a:gd name="T12" fmla="*/ 800 w 1769"/>
                      <a:gd name="T13" fmla="*/ 410 h 791"/>
                      <a:gd name="T14" fmla="*/ 700 w 1769"/>
                      <a:gd name="T15" fmla="*/ 294 h 791"/>
                      <a:gd name="T16" fmla="*/ 559 w 1769"/>
                      <a:gd name="T17" fmla="*/ 192 h 791"/>
                      <a:gd name="T18" fmla="*/ 293 w 1769"/>
                      <a:gd name="T19" fmla="*/ 99 h 791"/>
                      <a:gd name="T20" fmla="*/ 0 w 1769"/>
                      <a:gd name="T21" fmla="*/ 49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ru-RU"/>
                  </a:p>
                </p:txBody>
              </p:sp>
            </p:grpSp>
            <p:grpSp>
              <p:nvGrpSpPr>
                <p:cNvPr id="2088" name="Group 29"/>
                <p:cNvGrpSpPr>
                  <a:grpSpLocks/>
                </p:cNvGrpSpPr>
                <p:nvPr/>
              </p:nvGrpSpPr>
              <p:grpSpPr bwMode="auto">
                <a:xfrm>
                  <a:off x="4304" y="543"/>
                  <a:ext cx="918" cy="258"/>
                  <a:chOff x="2958" y="1414"/>
                  <a:chExt cx="2342" cy="657"/>
                </a:xfrm>
              </p:grpSpPr>
              <p:sp>
                <p:nvSpPr>
                  <p:cNvPr id="2172" name="Freeform 30"/>
                  <p:cNvSpPr>
                    <a:spLocks/>
                  </p:cNvSpPr>
                  <p:nvPr/>
                </p:nvSpPr>
                <p:spPr bwMode="hidden">
                  <a:xfrm rot="463793">
                    <a:off x="2957" y="1415"/>
                    <a:ext cx="1544" cy="312"/>
                  </a:xfrm>
                  <a:custGeom>
                    <a:avLst/>
                    <a:gdLst>
                      <a:gd name="T0" fmla="*/ 0 w 2736"/>
                      <a:gd name="T1" fmla="*/ 312 h 504"/>
                      <a:gd name="T2" fmla="*/ 488 w 2736"/>
                      <a:gd name="T3" fmla="*/ 104 h 504"/>
                      <a:gd name="T4" fmla="*/ 1002 w 2736"/>
                      <a:gd name="T5" fmla="*/ 15 h 504"/>
                      <a:gd name="T6" fmla="*/ 1544 w 2736"/>
                      <a:gd name="T7" fmla="*/ 15 h 504"/>
                      <a:gd name="T8" fmla="*/ 1535 w 2736"/>
                      <a:gd name="T9" fmla="*/ 64 h 504"/>
                      <a:gd name="T10" fmla="*/ 995 w 2736"/>
                      <a:gd name="T11" fmla="*/ 64 h 504"/>
                      <a:gd name="T12" fmla="*/ 369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73" name="Freeform 31"/>
                  <p:cNvSpPr>
                    <a:spLocks/>
                  </p:cNvSpPr>
                  <p:nvPr/>
                </p:nvSpPr>
                <p:spPr bwMode="hidden">
                  <a:xfrm rot="463793">
                    <a:off x="4470" y="1581"/>
                    <a:ext cx="829" cy="442"/>
                  </a:xfrm>
                  <a:custGeom>
                    <a:avLst/>
                    <a:gdLst>
                      <a:gd name="T0" fmla="*/ 2 w 1769"/>
                      <a:gd name="T1" fmla="*/ 5 h 791"/>
                      <a:gd name="T2" fmla="*/ 227 w 1769"/>
                      <a:gd name="T3" fmla="*/ 33 h 791"/>
                      <a:gd name="T4" fmla="*/ 542 w 1769"/>
                      <a:gd name="T5" fmla="*/ 116 h 791"/>
                      <a:gd name="T6" fmla="*/ 755 w 1769"/>
                      <a:gd name="T7" fmla="*/ 251 h 791"/>
                      <a:gd name="T8" fmla="*/ 823 w 1769"/>
                      <a:gd name="T9" fmla="*/ 354 h 791"/>
                      <a:gd name="T10" fmla="*/ 792 w 1769"/>
                      <a:gd name="T11" fmla="*/ 458 h 791"/>
                      <a:gd name="T12" fmla="*/ 745 w 1769"/>
                      <a:gd name="T13" fmla="*/ 368 h 791"/>
                      <a:gd name="T14" fmla="*/ 651 w 1769"/>
                      <a:gd name="T15" fmla="*/ 264 h 791"/>
                      <a:gd name="T16" fmla="*/ 520 w 1769"/>
                      <a:gd name="T17" fmla="*/ 172 h 791"/>
                      <a:gd name="T18" fmla="*/ 272 w 1769"/>
                      <a:gd name="T19" fmla="*/ 88 h 791"/>
                      <a:gd name="T20" fmla="*/ 0 w 1769"/>
                      <a:gd name="T21" fmla="*/ 44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ru-RU"/>
                  </a:p>
                </p:txBody>
              </p:sp>
            </p:grpSp>
            <p:grpSp>
              <p:nvGrpSpPr>
                <p:cNvPr id="2089" name="Group 32"/>
                <p:cNvGrpSpPr>
                  <a:grpSpLocks/>
                </p:cNvGrpSpPr>
                <p:nvPr/>
              </p:nvGrpSpPr>
              <p:grpSpPr bwMode="auto">
                <a:xfrm>
                  <a:off x="4314" y="487"/>
                  <a:ext cx="843" cy="134"/>
                  <a:chOff x="2983" y="1269"/>
                  <a:chExt cx="2150" cy="343"/>
                </a:xfrm>
              </p:grpSpPr>
              <p:sp>
                <p:nvSpPr>
                  <p:cNvPr id="2170" name="Freeform 33"/>
                  <p:cNvSpPr>
                    <a:spLocks/>
                  </p:cNvSpPr>
                  <p:nvPr/>
                </p:nvSpPr>
                <p:spPr bwMode="hidden">
                  <a:xfrm rot="-84182">
                    <a:off x="2982" y="1286"/>
                    <a:ext cx="1404" cy="220"/>
                  </a:xfrm>
                  <a:custGeom>
                    <a:avLst/>
                    <a:gdLst>
                      <a:gd name="T0" fmla="*/ 0 w 2736"/>
                      <a:gd name="T1" fmla="*/ 220 h 504"/>
                      <a:gd name="T2" fmla="*/ 443 w 2736"/>
                      <a:gd name="T3" fmla="*/ 73 h 504"/>
                      <a:gd name="T4" fmla="*/ 911 w 2736"/>
                      <a:gd name="T5" fmla="*/ 10 h 504"/>
                      <a:gd name="T6" fmla="*/ 1404 w 2736"/>
                      <a:gd name="T7" fmla="*/ 10 h 504"/>
                      <a:gd name="T8" fmla="*/ 1396 w 2736"/>
                      <a:gd name="T9" fmla="*/ 45 h 504"/>
                      <a:gd name="T10" fmla="*/ 905 w 2736"/>
                      <a:gd name="T11" fmla="*/ 45 h 504"/>
                      <a:gd name="T12" fmla="*/ 336 w 2736"/>
                      <a:gd name="T13" fmla="*/ 127 h 504"/>
                      <a:gd name="T14" fmla="*/ 0 w 2736"/>
                      <a:gd name="T15" fmla="*/ 2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71" name="Freeform 34"/>
                  <p:cNvSpPr>
                    <a:spLocks/>
                  </p:cNvSpPr>
                  <p:nvPr/>
                </p:nvSpPr>
                <p:spPr bwMode="hidden">
                  <a:xfrm rot="-84182">
                    <a:off x="4377" y="1249"/>
                    <a:ext cx="755" cy="363"/>
                  </a:xfrm>
                  <a:custGeom>
                    <a:avLst/>
                    <a:gdLst>
                      <a:gd name="T0" fmla="*/ 2 w 1769"/>
                      <a:gd name="T1" fmla="*/ 4 h 791"/>
                      <a:gd name="T2" fmla="*/ 207 w 1769"/>
                      <a:gd name="T3" fmla="*/ 26 h 791"/>
                      <a:gd name="T4" fmla="*/ 494 w 1769"/>
                      <a:gd name="T5" fmla="*/ 92 h 791"/>
                      <a:gd name="T6" fmla="*/ 688 w 1769"/>
                      <a:gd name="T7" fmla="*/ 198 h 791"/>
                      <a:gd name="T8" fmla="*/ 749 w 1769"/>
                      <a:gd name="T9" fmla="*/ 279 h 791"/>
                      <a:gd name="T10" fmla="*/ 721 w 1769"/>
                      <a:gd name="T11" fmla="*/ 361 h 791"/>
                      <a:gd name="T12" fmla="*/ 678 w 1769"/>
                      <a:gd name="T13" fmla="*/ 290 h 791"/>
                      <a:gd name="T14" fmla="*/ 593 w 1769"/>
                      <a:gd name="T15" fmla="*/ 208 h 791"/>
                      <a:gd name="T16" fmla="*/ 473 w 1769"/>
                      <a:gd name="T17" fmla="*/ 136 h 791"/>
                      <a:gd name="T18" fmla="*/ 248 w 1769"/>
                      <a:gd name="T19" fmla="*/ 70 h 791"/>
                      <a:gd name="T20" fmla="*/ 0 w 1769"/>
                      <a:gd name="T21" fmla="*/ 35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ru-RU"/>
                  </a:p>
                </p:txBody>
              </p:sp>
            </p:grpSp>
            <p:grpSp>
              <p:nvGrpSpPr>
                <p:cNvPr id="2090" name="Group 35"/>
                <p:cNvGrpSpPr>
                  <a:grpSpLocks/>
                </p:cNvGrpSpPr>
                <p:nvPr/>
              </p:nvGrpSpPr>
              <p:grpSpPr bwMode="auto">
                <a:xfrm>
                  <a:off x="4296" y="349"/>
                  <a:ext cx="737" cy="167"/>
                  <a:chOff x="2938" y="917"/>
                  <a:chExt cx="1879" cy="427"/>
                </a:xfrm>
              </p:grpSpPr>
              <p:sp>
                <p:nvSpPr>
                  <p:cNvPr id="2168" name="Freeform 36"/>
                  <p:cNvSpPr>
                    <a:spLocks/>
                  </p:cNvSpPr>
                  <p:nvPr/>
                </p:nvSpPr>
                <p:spPr bwMode="hidden">
                  <a:xfrm rot="-802576">
                    <a:off x="2843" y="1128"/>
                    <a:ext cx="1305" cy="202"/>
                  </a:xfrm>
                  <a:custGeom>
                    <a:avLst/>
                    <a:gdLst>
                      <a:gd name="T0" fmla="*/ 0 w 2736"/>
                      <a:gd name="T1" fmla="*/ 202 h 504"/>
                      <a:gd name="T2" fmla="*/ 395 w 2736"/>
                      <a:gd name="T3" fmla="*/ 67 h 504"/>
                      <a:gd name="T4" fmla="*/ 813 w 2736"/>
                      <a:gd name="T5" fmla="*/ 10 h 504"/>
                      <a:gd name="T6" fmla="*/ 1252 w 2736"/>
                      <a:gd name="T7" fmla="*/ 10 h 504"/>
                      <a:gd name="T8" fmla="*/ 1245 w 2736"/>
                      <a:gd name="T9" fmla="*/ 41 h 504"/>
                      <a:gd name="T10" fmla="*/ 807 w 2736"/>
                      <a:gd name="T11" fmla="*/ 41 h 504"/>
                      <a:gd name="T12" fmla="*/ 299 w 2736"/>
                      <a:gd name="T13" fmla="*/ 117 h 504"/>
                      <a:gd name="T14" fmla="*/ 0 w 2736"/>
                      <a:gd name="T15" fmla="*/ 20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69" name="Freeform 37"/>
                  <p:cNvSpPr>
                    <a:spLocks/>
                  </p:cNvSpPr>
                  <p:nvPr/>
                </p:nvSpPr>
                <p:spPr bwMode="hidden">
                  <a:xfrm rot="-802576">
                    <a:off x="4148" y="918"/>
                    <a:ext cx="668" cy="335"/>
                  </a:xfrm>
                  <a:custGeom>
                    <a:avLst/>
                    <a:gdLst>
                      <a:gd name="T0" fmla="*/ 2 w 1769"/>
                      <a:gd name="T1" fmla="*/ 3 h 791"/>
                      <a:gd name="T2" fmla="*/ 183 w 1769"/>
                      <a:gd name="T3" fmla="*/ 24 h 791"/>
                      <a:gd name="T4" fmla="*/ 437 w 1769"/>
                      <a:gd name="T5" fmla="*/ 85 h 791"/>
                      <a:gd name="T6" fmla="*/ 608 w 1769"/>
                      <a:gd name="T7" fmla="*/ 183 h 791"/>
                      <a:gd name="T8" fmla="*/ 663 w 1769"/>
                      <a:gd name="T9" fmla="*/ 258 h 791"/>
                      <a:gd name="T10" fmla="*/ 638 w 1769"/>
                      <a:gd name="T11" fmla="*/ 333 h 791"/>
                      <a:gd name="T12" fmla="*/ 600 w 1769"/>
                      <a:gd name="T13" fmla="*/ 268 h 791"/>
                      <a:gd name="T14" fmla="*/ 525 w 1769"/>
                      <a:gd name="T15" fmla="*/ 192 h 791"/>
                      <a:gd name="T16" fmla="*/ 419 w 1769"/>
                      <a:gd name="T17" fmla="*/ 125 h 791"/>
                      <a:gd name="T18" fmla="*/ 219 w 1769"/>
                      <a:gd name="T19" fmla="*/ 64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ru-RU"/>
                  </a:p>
                </p:txBody>
              </p:sp>
            </p:grpSp>
            <p:grpSp>
              <p:nvGrpSpPr>
                <p:cNvPr id="2091" name="Group 38"/>
                <p:cNvGrpSpPr>
                  <a:grpSpLocks/>
                </p:cNvGrpSpPr>
                <p:nvPr/>
              </p:nvGrpSpPr>
              <p:grpSpPr bwMode="auto">
                <a:xfrm>
                  <a:off x="3394" y="637"/>
                  <a:ext cx="493" cy="912"/>
                  <a:chOff x="637" y="1653"/>
                  <a:chExt cx="1257" cy="2326"/>
                </a:xfrm>
              </p:grpSpPr>
              <p:sp>
                <p:nvSpPr>
                  <p:cNvPr id="2166" name="Freeform 39"/>
                  <p:cNvSpPr>
                    <a:spLocks/>
                  </p:cNvSpPr>
                  <p:nvPr/>
                </p:nvSpPr>
                <p:spPr bwMode="hidden">
                  <a:xfrm rot="18888116" flipH="1">
                    <a:off x="866" y="2351"/>
                    <a:ext cx="1726" cy="297"/>
                  </a:xfrm>
                  <a:custGeom>
                    <a:avLst/>
                    <a:gdLst>
                      <a:gd name="T0" fmla="*/ 0 w 2736"/>
                      <a:gd name="T1" fmla="*/ 300 h 504"/>
                      <a:gd name="T2" fmla="*/ 545 w 2736"/>
                      <a:gd name="T3" fmla="*/ 100 h 504"/>
                      <a:gd name="T4" fmla="*/ 1120 w 2736"/>
                      <a:gd name="T5" fmla="*/ 14 h 504"/>
                      <a:gd name="T6" fmla="*/ 1726 w 2736"/>
                      <a:gd name="T7" fmla="*/ 14 h 504"/>
                      <a:gd name="T8" fmla="*/ 1716 w 2736"/>
                      <a:gd name="T9" fmla="*/ 61 h 504"/>
                      <a:gd name="T10" fmla="*/ 1113 w 2736"/>
                      <a:gd name="T11" fmla="*/ 61 h 504"/>
                      <a:gd name="T12" fmla="*/ 413 w 2736"/>
                      <a:gd name="T13" fmla="*/ 174 h 504"/>
                      <a:gd name="T14" fmla="*/ 0 w 2736"/>
                      <a:gd name="T15" fmla="*/ 30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67" name="Freeform 40"/>
                  <p:cNvSpPr>
                    <a:spLocks/>
                  </p:cNvSpPr>
                  <p:nvPr/>
                </p:nvSpPr>
                <p:spPr bwMode="hidden">
                  <a:xfrm rot="18888116" flipH="1">
                    <a:off x="419" y="3271"/>
                    <a:ext cx="925" cy="489"/>
                  </a:xfrm>
                  <a:custGeom>
                    <a:avLst/>
                    <a:gdLst>
                      <a:gd name="T0" fmla="*/ 3 w 1769"/>
                      <a:gd name="T1" fmla="*/ 5 h 791"/>
                      <a:gd name="T2" fmla="*/ 254 w 1769"/>
                      <a:gd name="T3" fmla="*/ 35 h 791"/>
                      <a:gd name="T4" fmla="*/ 605 w 1769"/>
                      <a:gd name="T5" fmla="*/ 124 h 791"/>
                      <a:gd name="T6" fmla="*/ 842 w 1769"/>
                      <a:gd name="T7" fmla="*/ 267 h 791"/>
                      <a:gd name="T8" fmla="*/ 918 w 1769"/>
                      <a:gd name="T9" fmla="*/ 376 h 791"/>
                      <a:gd name="T10" fmla="*/ 883 w 1769"/>
                      <a:gd name="T11" fmla="*/ 487 h 791"/>
                      <a:gd name="T12" fmla="*/ 831 w 1769"/>
                      <a:gd name="T13" fmla="*/ 391 h 791"/>
                      <a:gd name="T14" fmla="*/ 726 w 1769"/>
                      <a:gd name="T15" fmla="*/ 281 h 791"/>
                      <a:gd name="T16" fmla="*/ 580 w 1769"/>
                      <a:gd name="T17" fmla="*/ 183 h 791"/>
                      <a:gd name="T18" fmla="*/ 304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a:defRPr/>
                    </a:pPr>
                    <a:endParaRPr lang="ru-RU"/>
                  </a:p>
                </p:txBody>
              </p:sp>
            </p:grpSp>
            <p:grpSp>
              <p:nvGrpSpPr>
                <p:cNvPr id="2092" name="Group 41"/>
                <p:cNvGrpSpPr>
                  <a:grpSpLocks/>
                </p:cNvGrpSpPr>
                <p:nvPr/>
              </p:nvGrpSpPr>
              <p:grpSpPr bwMode="auto">
                <a:xfrm>
                  <a:off x="3142" y="850"/>
                  <a:ext cx="966" cy="522"/>
                  <a:chOff x="-5" y="2196"/>
                  <a:chExt cx="2463" cy="1332"/>
                </a:xfrm>
              </p:grpSpPr>
              <p:sp>
                <p:nvSpPr>
                  <p:cNvPr id="2164" name="Freeform 42"/>
                  <p:cNvSpPr>
                    <a:spLocks/>
                  </p:cNvSpPr>
                  <p:nvPr/>
                </p:nvSpPr>
                <p:spPr bwMode="hidden">
                  <a:xfrm rot="19495919" flipH="1">
                    <a:off x="644" y="2196"/>
                    <a:ext cx="1797" cy="347"/>
                  </a:xfrm>
                  <a:custGeom>
                    <a:avLst/>
                    <a:gdLst>
                      <a:gd name="T0" fmla="*/ 0 w 2736"/>
                      <a:gd name="T1" fmla="*/ 347 h 504"/>
                      <a:gd name="T2" fmla="*/ 567 w 2736"/>
                      <a:gd name="T3" fmla="*/ 116 h 504"/>
                      <a:gd name="T4" fmla="*/ 1166 w 2736"/>
                      <a:gd name="T5" fmla="*/ 17 h 504"/>
                      <a:gd name="T6" fmla="*/ 1797 w 2736"/>
                      <a:gd name="T7" fmla="*/ 17 h 504"/>
                      <a:gd name="T8" fmla="*/ 1786 w 2736"/>
                      <a:gd name="T9" fmla="*/ 71 h 504"/>
                      <a:gd name="T10" fmla="*/ 1159 w 2736"/>
                      <a:gd name="T11" fmla="*/ 71 h 504"/>
                      <a:gd name="T12" fmla="*/ 430 w 2736"/>
                      <a:gd name="T13" fmla="*/ 201 h 504"/>
                      <a:gd name="T14" fmla="*/ 0 w 2736"/>
                      <a:gd name="T15" fmla="*/ 3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65" name="Freeform 43"/>
                  <p:cNvSpPr>
                    <a:spLocks/>
                  </p:cNvSpPr>
                  <p:nvPr/>
                </p:nvSpPr>
                <p:spPr bwMode="hidden">
                  <a:xfrm rot="19495919" flipH="1">
                    <a:off x="-6" y="2982"/>
                    <a:ext cx="968" cy="545"/>
                  </a:xfrm>
                  <a:custGeom>
                    <a:avLst/>
                    <a:gdLst>
                      <a:gd name="T0" fmla="*/ 3 w 1769"/>
                      <a:gd name="T1" fmla="*/ 6 h 791"/>
                      <a:gd name="T2" fmla="*/ 265 w 1769"/>
                      <a:gd name="T3" fmla="*/ 39 h 791"/>
                      <a:gd name="T4" fmla="*/ 633 w 1769"/>
                      <a:gd name="T5" fmla="*/ 138 h 791"/>
                      <a:gd name="T6" fmla="*/ 882 w 1769"/>
                      <a:gd name="T7" fmla="*/ 298 h 791"/>
                      <a:gd name="T8" fmla="*/ 961 w 1769"/>
                      <a:gd name="T9" fmla="*/ 420 h 791"/>
                      <a:gd name="T10" fmla="*/ 924 w 1769"/>
                      <a:gd name="T11" fmla="*/ 542 h 791"/>
                      <a:gd name="T12" fmla="*/ 870 w 1769"/>
                      <a:gd name="T13" fmla="*/ 435 h 791"/>
                      <a:gd name="T14" fmla="*/ 760 w 1769"/>
                      <a:gd name="T15" fmla="*/ 313 h 791"/>
                      <a:gd name="T16" fmla="*/ 607 w 1769"/>
                      <a:gd name="T17" fmla="*/ 204 h 791"/>
                      <a:gd name="T18" fmla="*/ 318 w 1769"/>
                      <a:gd name="T19" fmla="*/ 105 h 791"/>
                      <a:gd name="T20" fmla="*/ 0 w 1769"/>
                      <a:gd name="T21" fmla="*/ 52 h 791"/>
                      <a:gd name="T22" fmla="*/ 3 w 1769"/>
                      <a:gd name="T23" fmla="*/ 6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a:defRPr/>
                    </a:pPr>
                    <a:endParaRPr lang="ru-RU"/>
                  </a:p>
                </p:txBody>
              </p:sp>
            </p:grpSp>
            <p:grpSp>
              <p:nvGrpSpPr>
                <p:cNvPr id="2093" name="Group 44"/>
                <p:cNvGrpSpPr>
                  <a:grpSpLocks/>
                </p:cNvGrpSpPr>
                <p:nvPr/>
              </p:nvGrpSpPr>
              <p:grpSpPr bwMode="auto">
                <a:xfrm>
                  <a:off x="3124" y="777"/>
                  <a:ext cx="971" cy="417"/>
                  <a:chOff x="-52" y="2009"/>
                  <a:chExt cx="2477" cy="1064"/>
                </a:xfrm>
              </p:grpSpPr>
              <p:sp>
                <p:nvSpPr>
                  <p:cNvPr id="2162" name="Freeform 45"/>
                  <p:cNvSpPr>
                    <a:spLocks/>
                  </p:cNvSpPr>
                  <p:nvPr/>
                </p:nvSpPr>
                <p:spPr bwMode="hidden">
                  <a:xfrm rot="20017085" flipH="1">
                    <a:off x="689" y="2010"/>
                    <a:ext cx="1736" cy="303"/>
                  </a:xfrm>
                  <a:custGeom>
                    <a:avLst/>
                    <a:gdLst>
                      <a:gd name="T0" fmla="*/ 0 w 2736"/>
                      <a:gd name="T1" fmla="*/ 303 h 504"/>
                      <a:gd name="T2" fmla="*/ 548 w 2736"/>
                      <a:gd name="T3" fmla="*/ 101 h 504"/>
                      <a:gd name="T4" fmla="*/ 1127 w 2736"/>
                      <a:gd name="T5" fmla="*/ 14 h 504"/>
                      <a:gd name="T6" fmla="*/ 1736 w 2736"/>
                      <a:gd name="T7" fmla="*/ 14 h 504"/>
                      <a:gd name="T8" fmla="*/ 1726 w 2736"/>
                      <a:gd name="T9" fmla="*/ 62 h 504"/>
                      <a:gd name="T10" fmla="*/ 1119 w 2736"/>
                      <a:gd name="T11" fmla="*/ 62 h 504"/>
                      <a:gd name="T12" fmla="*/ 415 w 2736"/>
                      <a:gd name="T13" fmla="*/ 176 h 504"/>
                      <a:gd name="T14" fmla="*/ 0 w 2736"/>
                      <a:gd name="T15" fmla="*/ 30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63" name="Freeform 46"/>
                  <p:cNvSpPr>
                    <a:spLocks/>
                  </p:cNvSpPr>
                  <p:nvPr/>
                </p:nvSpPr>
                <p:spPr bwMode="hidden">
                  <a:xfrm rot="20017085" flipH="1">
                    <a:off x="-53" y="2598"/>
                    <a:ext cx="931" cy="458"/>
                  </a:xfrm>
                  <a:custGeom>
                    <a:avLst/>
                    <a:gdLst>
                      <a:gd name="T0" fmla="*/ 3 w 1769"/>
                      <a:gd name="T1" fmla="*/ 5 h 791"/>
                      <a:gd name="T2" fmla="*/ 255 w 1769"/>
                      <a:gd name="T3" fmla="*/ 32 h 791"/>
                      <a:gd name="T4" fmla="*/ 609 w 1769"/>
                      <a:gd name="T5" fmla="*/ 116 h 791"/>
                      <a:gd name="T6" fmla="*/ 848 w 1769"/>
                      <a:gd name="T7" fmla="*/ 250 h 791"/>
                      <a:gd name="T8" fmla="*/ 924 w 1769"/>
                      <a:gd name="T9" fmla="*/ 353 h 791"/>
                      <a:gd name="T10" fmla="*/ 889 w 1769"/>
                      <a:gd name="T11" fmla="*/ 456 h 791"/>
                      <a:gd name="T12" fmla="*/ 836 w 1769"/>
                      <a:gd name="T13" fmla="*/ 366 h 791"/>
                      <a:gd name="T14" fmla="*/ 731 w 1769"/>
                      <a:gd name="T15" fmla="*/ 263 h 791"/>
                      <a:gd name="T16" fmla="*/ 584 w 1769"/>
                      <a:gd name="T17" fmla="*/ 171 h 791"/>
                      <a:gd name="T18" fmla="*/ 306 w 1769"/>
                      <a:gd name="T19" fmla="*/ 88 h 791"/>
                      <a:gd name="T20" fmla="*/ 0 w 1769"/>
                      <a:gd name="T21" fmla="*/ 44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grpSp>
            <p:grpSp>
              <p:nvGrpSpPr>
                <p:cNvPr id="2094" name="Group 47"/>
                <p:cNvGrpSpPr>
                  <a:grpSpLocks/>
                </p:cNvGrpSpPr>
                <p:nvPr/>
              </p:nvGrpSpPr>
              <p:grpSpPr bwMode="auto">
                <a:xfrm>
                  <a:off x="3115" y="700"/>
                  <a:ext cx="969" cy="363"/>
                  <a:chOff x="-74" y="1813"/>
                  <a:chExt cx="2472" cy="927"/>
                </a:xfrm>
              </p:grpSpPr>
              <p:sp>
                <p:nvSpPr>
                  <p:cNvPr id="2160" name="Freeform 48"/>
                  <p:cNvSpPr>
                    <a:spLocks/>
                  </p:cNvSpPr>
                  <p:nvPr/>
                </p:nvSpPr>
                <p:spPr bwMode="hidden">
                  <a:xfrm rot="20519637" flipH="1">
                    <a:off x="721" y="1812"/>
                    <a:ext cx="1677" cy="325"/>
                  </a:xfrm>
                  <a:custGeom>
                    <a:avLst/>
                    <a:gdLst>
                      <a:gd name="T0" fmla="*/ 0 w 2736"/>
                      <a:gd name="T1" fmla="*/ 325 h 504"/>
                      <a:gd name="T2" fmla="*/ 530 w 2736"/>
                      <a:gd name="T3" fmla="*/ 108 h 504"/>
                      <a:gd name="T4" fmla="*/ 1089 w 2736"/>
                      <a:gd name="T5" fmla="*/ 15 h 504"/>
                      <a:gd name="T6" fmla="*/ 1677 w 2736"/>
                      <a:gd name="T7" fmla="*/ 15 h 504"/>
                      <a:gd name="T8" fmla="*/ 1667 w 2736"/>
                      <a:gd name="T9" fmla="*/ 66 h 504"/>
                      <a:gd name="T10" fmla="*/ 1081 w 2736"/>
                      <a:gd name="T11" fmla="*/ 66 h 504"/>
                      <a:gd name="T12" fmla="*/ 401 w 2736"/>
                      <a:gd name="T13" fmla="*/ 188 h 504"/>
                      <a:gd name="T14" fmla="*/ 0 w 2736"/>
                      <a:gd name="T15" fmla="*/ 3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61" name="Freeform 49"/>
                  <p:cNvSpPr>
                    <a:spLocks/>
                  </p:cNvSpPr>
                  <p:nvPr/>
                </p:nvSpPr>
                <p:spPr bwMode="hidden">
                  <a:xfrm rot="20519637" flipH="1">
                    <a:off x="-74" y="2212"/>
                    <a:ext cx="900" cy="511"/>
                  </a:xfrm>
                  <a:custGeom>
                    <a:avLst/>
                    <a:gdLst>
                      <a:gd name="T0" fmla="*/ 3 w 1769"/>
                      <a:gd name="T1" fmla="*/ 5 h 791"/>
                      <a:gd name="T2" fmla="*/ 247 w 1769"/>
                      <a:gd name="T3" fmla="*/ 36 h 791"/>
                      <a:gd name="T4" fmla="*/ 589 w 1769"/>
                      <a:gd name="T5" fmla="*/ 129 h 791"/>
                      <a:gd name="T6" fmla="*/ 820 w 1769"/>
                      <a:gd name="T7" fmla="*/ 279 h 791"/>
                      <a:gd name="T8" fmla="*/ 893 w 1769"/>
                      <a:gd name="T9" fmla="*/ 393 h 791"/>
                      <a:gd name="T10" fmla="*/ 859 w 1769"/>
                      <a:gd name="T11" fmla="*/ 508 h 791"/>
                      <a:gd name="T12" fmla="*/ 808 w 1769"/>
                      <a:gd name="T13" fmla="*/ 408 h 791"/>
                      <a:gd name="T14" fmla="*/ 707 w 1769"/>
                      <a:gd name="T15" fmla="*/ 293 h 791"/>
                      <a:gd name="T16" fmla="*/ 564 w 1769"/>
                      <a:gd name="T17" fmla="*/ 191 h 791"/>
                      <a:gd name="T18" fmla="*/ 296 w 1769"/>
                      <a:gd name="T19" fmla="*/ 98 h 791"/>
                      <a:gd name="T20" fmla="*/ 0 w 1769"/>
                      <a:gd name="T21" fmla="*/ 49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grpSp>
            <p:grpSp>
              <p:nvGrpSpPr>
                <p:cNvPr id="2095" name="Group 50"/>
                <p:cNvGrpSpPr>
                  <a:grpSpLocks/>
                </p:cNvGrpSpPr>
                <p:nvPr/>
              </p:nvGrpSpPr>
              <p:grpSpPr bwMode="auto">
                <a:xfrm>
                  <a:off x="3153" y="613"/>
                  <a:ext cx="918" cy="257"/>
                  <a:chOff x="22" y="1591"/>
                  <a:chExt cx="2342" cy="657"/>
                </a:xfrm>
              </p:grpSpPr>
              <p:sp>
                <p:nvSpPr>
                  <p:cNvPr id="2158" name="Freeform 51"/>
                  <p:cNvSpPr>
                    <a:spLocks/>
                  </p:cNvSpPr>
                  <p:nvPr/>
                </p:nvSpPr>
                <p:spPr bwMode="hidden">
                  <a:xfrm rot="21136207" flipH="1">
                    <a:off x="819" y="1574"/>
                    <a:ext cx="1544" cy="313"/>
                  </a:xfrm>
                  <a:custGeom>
                    <a:avLst/>
                    <a:gdLst>
                      <a:gd name="T0" fmla="*/ 0 w 2736"/>
                      <a:gd name="T1" fmla="*/ 313 h 504"/>
                      <a:gd name="T2" fmla="*/ 488 w 2736"/>
                      <a:gd name="T3" fmla="*/ 104 h 504"/>
                      <a:gd name="T4" fmla="*/ 1002 w 2736"/>
                      <a:gd name="T5" fmla="*/ 15 h 504"/>
                      <a:gd name="T6" fmla="*/ 1544 w 2736"/>
                      <a:gd name="T7" fmla="*/ 15 h 504"/>
                      <a:gd name="T8" fmla="*/ 1535 w 2736"/>
                      <a:gd name="T9" fmla="*/ 64 h 504"/>
                      <a:gd name="T10" fmla="*/ 995 w 2736"/>
                      <a:gd name="T11" fmla="*/ 64 h 504"/>
                      <a:gd name="T12" fmla="*/ 369 w 2736"/>
                      <a:gd name="T13" fmla="*/ 181 h 504"/>
                      <a:gd name="T14" fmla="*/ 0 w 2736"/>
                      <a:gd name="T15" fmla="*/ 3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59" name="Freeform 52"/>
                  <p:cNvSpPr>
                    <a:spLocks/>
                  </p:cNvSpPr>
                  <p:nvPr/>
                </p:nvSpPr>
                <p:spPr bwMode="hidden">
                  <a:xfrm rot="21136207" flipH="1">
                    <a:off x="21" y="1757"/>
                    <a:ext cx="829" cy="490"/>
                  </a:xfrm>
                  <a:custGeom>
                    <a:avLst/>
                    <a:gdLst>
                      <a:gd name="T0" fmla="*/ 2 w 1769"/>
                      <a:gd name="T1" fmla="*/ 5 h 791"/>
                      <a:gd name="T2" fmla="*/ 227 w 1769"/>
                      <a:gd name="T3" fmla="*/ 35 h 791"/>
                      <a:gd name="T4" fmla="*/ 542 w 1769"/>
                      <a:gd name="T5" fmla="*/ 124 h 791"/>
                      <a:gd name="T6" fmla="*/ 755 w 1769"/>
                      <a:gd name="T7" fmla="*/ 268 h 791"/>
                      <a:gd name="T8" fmla="*/ 823 w 1769"/>
                      <a:gd name="T9" fmla="*/ 377 h 791"/>
                      <a:gd name="T10" fmla="*/ 792 w 1769"/>
                      <a:gd name="T11" fmla="*/ 488 h 791"/>
                      <a:gd name="T12" fmla="*/ 745 w 1769"/>
                      <a:gd name="T13" fmla="*/ 392 h 791"/>
                      <a:gd name="T14" fmla="*/ 651 w 1769"/>
                      <a:gd name="T15" fmla="*/ 281 h 791"/>
                      <a:gd name="T16" fmla="*/ 520 w 1769"/>
                      <a:gd name="T17" fmla="*/ 183 h 791"/>
                      <a:gd name="T18" fmla="*/ 272 w 1769"/>
                      <a:gd name="T19" fmla="*/ 94 h 791"/>
                      <a:gd name="T20" fmla="*/ 0 w 1769"/>
                      <a:gd name="T21" fmla="*/ 47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grpSp>
            <p:grpSp>
              <p:nvGrpSpPr>
                <p:cNvPr id="2096" name="Group 53"/>
                <p:cNvGrpSpPr>
                  <a:grpSpLocks/>
                </p:cNvGrpSpPr>
                <p:nvPr/>
              </p:nvGrpSpPr>
              <p:grpSpPr bwMode="auto">
                <a:xfrm>
                  <a:off x="3218" y="556"/>
                  <a:ext cx="843" cy="134"/>
                  <a:chOff x="189" y="1446"/>
                  <a:chExt cx="2150" cy="343"/>
                </a:xfrm>
              </p:grpSpPr>
              <p:sp>
                <p:nvSpPr>
                  <p:cNvPr id="2156" name="Freeform 54"/>
                  <p:cNvSpPr>
                    <a:spLocks/>
                  </p:cNvSpPr>
                  <p:nvPr/>
                </p:nvSpPr>
                <p:spPr bwMode="hidden">
                  <a:xfrm rot="84182" flipH="1">
                    <a:off x="935" y="1463"/>
                    <a:ext cx="1404" cy="220"/>
                  </a:xfrm>
                  <a:custGeom>
                    <a:avLst/>
                    <a:gdLst>
                      <a:gd name="T0" fmla="*/ 0 w 2736"/>
                      <a:gd name="T1" fmla="*/ 220 h 504"/>
                      <a:gd name="T2" fmla="*/ 443 w 2736"/>
                      <a:gd name="T3" fmla="*/ 73 h 504"/>
                      <a:gd name="T4" fmla="*/ 911 w 2736"/>
                      <a:gd name="T5" fmla="*/ 10 h 504"/>
                      <a:gd name="T6" fmla="*/ 1404 w 2736"/>
                      <a:gd name="T7" fmla="*/ 10 h 504"/>
                      <a:gd name="T8" fmla="*/ 1396 w 2736"/>
                      <a:gd name="T9" fmla="*/ 45 h 504"/>
                      <a:gd name="T10" fmla="*/ 905 w 2736"/>
                      <a:gd name="T11" fmla="*/ 45 h 504"/>
                      <a:gd name="T12" fmla="*/ 336 w 2736"/>
                      <a:gd name="T13" fmla="*/ 127 h 504"/>
                      <a:gd name="T14" fmla="*/ 0 w 2736"/>
                      <a:gd name="T15" fmla="*/ 2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57" name="Freeform 55"/>
                  <p:cNvSpPr>
                    <a:spLocks/>
                  </p:cNvSpPr>
                  <p:nvPr/>
                </p:nvSpPr>
                <p:spPr bwMode="hidden">
                  <a:xfrm rot="84182" flipH="1">
                    <a:off x="189" y="1426"/>
                    <a:ext cx="755" cy="363"/>
                  </a:xfrm>
                  <a:custGeom>
                    <a:avLst/>
                    <a:gdLst>
                      <a:gd name="T0" fmla="*/ 2 w 1769"/>
                      <a:gd name="T1" fmla="*/ 4 h 791"/>
                      <a:gd name="T2" fmla="*/ 207 w 1769"/>
                      <a:gd name="T3" fmla="*/ 26 h 791"/>
                      <a:gd name="T4" fmla="*/ 494 w 1769"/>
                      <a:gd name="T5" fmla="*/ 92 h 791"/>
                      <a:gd name="T6" fmla="*/ 688 w 1769"/>
                      <a:gd name="T7" fmla="*/ 198 h 791"/>
                      <a:gd name="T8" fmla="*/ 749 w 1769"/>
                      <a:gd name="T9" fmla="*/ 279 h 791"/>
                      <a:gd name="T10" fmla="*/ 721 w 1769"/>
                      <a:gd name="T11" fmla="*/ 361 h 791"/>
                      <a:gd name="T12" fmla="*/ 678 w 1769"/>
                      <a:gd name="T13" fmla="*/ 290 h 791"/>
                      <a:gd name="T14" fmla="*/ 593 w 1769"/>
                      <a:gd name="T15" fmla="*/ 208 h 791"/>
                      <a:gd name="T16" fmla="*/ 473 w 1769"/>
                      <a:gd name="T17" fmla="*/ 136 h 791"/>
                      <a:gd name="T18" fmla="*/ 248 w 1769"/>
                      <a:gd name="T19" fmla="*/ 70 h 791"/>
                      <a:gd name="T20" fmla="*/ 0 w 1769"/>
                      <a:gd name="T21" fmla="*/ 35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grpSp>
            <p:grpSp>
              <p:nvGrpSpPr>
                <p:cNvPr id="2097" name="Group 56"/>
                <p:cNvGrpSpPr>
                  <a:grpSpLocks/>
                </p:cNvGrpSpPr>
                <p:nvPr/>
              </p:nvGrpSpPr>
              <p:grpSpPr bwMode="auto">
                <a:xfrm>
                  <a:off x="3342" y="418"/>
                  <a:ext cx="737" cy="167"/>
                  <a:chOff x="505" y="1094"/>
                  <a:chExt cx="1879" cy="427"/>
                </a:xfrm>
              </p:grpSpPr>
              <p:sp>
                <p:nvSpPr>
                  <p:cNvPr id="2154" name="Freeform 57"/>
                  <p:cNvSpPr>
                    <a:spLocks/>
                  </p:cNvSpPr>
                  <p:nvPr/>
                </p:nvSpPr>
                <p:spPr bwMode="hidden">
                  <a:xfrm rot="802576" flipH="1">
                    <a:off x="1151" y="1306"/>
                    <a:ext cx="1234" cy="214"/>
                  </a:xfrm>
                  <a:custGeom>
                    <a:avLst/>
                    <a:gdLst>
                      <a:gd name="T0" fmla="*/ 0 w 2736"/>
                      <a:gd name="T1" fmla="*/ 214 h 504"/>
                      <a:gd name="T2" fmla="*/ 390 w 2736"/>
                      <a:gd name="T3" fmla="*/ 71 h 504"/>
                      <a:gd name="T4" fmla="*/ 801 w 2736"/>
                      <a:gd name="T5" fmla="*/ 10 h 504"/>
                      <a:gd name="T6" fmla="*/ 1234 w 2736"/>
                      <a:gd name="T7" fmla="*/ 10 h 504"/>
                      <a:gd name="T8" fmla="*/ 1227 w 2736"/>
                      <a:gd name="T9" fmla="*/ 44 h 504"/>
                      <a:gd name="T10" fmla="*/ 796 w 2736"/>
                      <a:gd name="T11" fmla="*/ 44 h 504"/>
                      <a:gd name="T12" fmla="*/ 295 w 2736"/>
                      <a:gd name="T13" fmla="*/ 124 h 504"/>
                      <a:gd name="T14" fmla="*/ 0 w 2736"/>
                      <a:gd name="T15" fmla="*/ 2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55" name="Freeform 58"/>
                  <p:cNvSpPr>
                    <a:spLocks/>
                  </p:cNvSpPr>
                  <p:nvPr/>
                </p:nvSpPr>
                <p:spPr bwMode="hidden">
                  <a:xfrm rot="802576" flipH="1">
                    <a:off x="505" y="1095"/>
                    <a:ext cx="662" cy="335"/>
                  </a:xfrm>
                  <a:custGeom>
                    <a:avLst/>
                    <a:gdLst>
                      <a:gd name="T0" fmla="*/ 2 w 1769"/>
                      <a:gd name="T1" fmla="*/ 3 h 791"/>
                      <a:gd name="T2" fmla="*/ 181 w 1769"/>
                      <a:gd name="T3" fmla="*/ 24 h 791"/>
                      <a:gd name="T4" fmla="*/ 433 w 1769"/>
                      <a:gd name="T5" fmla="*/ 85 h 791"/>
                      <a:gd name="T6" fmla="*/ 603 w 1769"/>
                      <a:gd name="T7" fmla="*/ 183 h 791"/>
                      <a:gd name="T8" fmla="*/ 657 w 1769"/>
                      <a:gd name="T9" fmla="*/ 258 h 791"/>
                      <a:gd name="T10" fmla="*/ 632 w 1769"/>
                      <a:gd name="T11" fmla="*/ 333 h 791"/>
                      <a:gd name="T12" fmla="*/ 595 w 1769"/>
                      <a:gd name="T13" fmla="*/ 268 h 791"/>
                      <a:gd name="T14" fmla="*/ 520 w 1769"/>
                      <a:gd name="T15" fmla="*/ 192 h 791"/>
                      <a:gd name="T16" fmla="*/ 415 w 1769"/>
                      <a:gd name="T17" fmla="*/ 125 h 791"/>
                      <a:gd name="T18" fmla="*/ 217 w 1769"/>
                      <a:gd name="T19" fmla="*/ 64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a:defRPr/>
                    </a:pPr>
                    <a:endParaRPr lang="ru-RU"/>
                  </a:p>
                </p:txBody>
              </p:sp>
            </p:grpSp>
            <p:grpSp>
              <p:nvGrpSpPr>
                <p:cNvPr id="2098" name="Group 59"/>
                <p:cNvGrpSpPr>
                  <a:grpSpLocks/>
                </p:cNvGrpSpPr>
                <p:nvPr/>
              </p:nvGrpSpPr>
              <p:grpSpPr bwMode="auto">
                <a:xfrm>
                  <a:off x="3386" y="341"/>
                  <a:ext cx="725" cy="218"/>
                  <a:chOff x="616" y="899"/>
                  <a:chExt cx="1850" cy="554"/>
                </a:xfrm>
              </p:grpSpPr>
              <p:sp>
                <p:nvSpPr>
                  <p:cNvPr id="2152" name="Freeform 60"/>
                  <p:cNvSpPr>
                    <a:spLocks/>
                  </p:cNvSpPr>
                  <p:nvPr/>
                </p:nvSpPr>
                <p:spPr bwMode="hidden">
                  <a:xfrm rot="1277471" flipH="1">
                    <a:off x="1231" y="1237"/>
                    <a:ext cx="1235" cy="216"/>
                  </a:xfrm>
                  <a:custGeom>
                    <a:avLst/>
                    <a:gdLst>
                      <a:gd name="T0" fmla="*/ 0 w 2736"/>
                      <a:gd name="T1" fmla="*/ 216 h 504"/>
                      <a:gd name="T2" fmla="*/ 390 w 2736"/>
                      <a:gd name="T3" fmla="*/ 72 h 504"/>
                      <a:gd name="T4" fmla="*/ 802 w 2736"/>
                      <a:gd name="T5" fmla="*/ 10 h 504"/>
                      <a:gd name="T6" fmla="*/ 1235 w 2736"/>
                      <a:gd name="T7" fmla="*/ 10 h 504"/>
                      <a:gd name="T8" fmla="*/ 1228 w 2736"/>
                      <a:gd name="T9" fmla="*/ 44 h 504"/>
                      <a:gd name="T10" fmla="*/ 796 w 2736"/>
                      <a:gd name="T11" fmla="*/ 44 h 504"/>
                      <a:gd name="T12" fmla="*/ 295 w 2736"/>
                      <a:gd name="T13" fmla="*/ 125 h 504"/>
                      <a:gd name="T14" fmla="*/ 0 w 2736"/>
                      <a:gd name="T15" fmla="*/ 21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53" name="Freeform 61"/>
                  <p:cNvSpPr>
                    <a:spLocks/>
                  </p:cNvSpPr>
                  <p:nvPr/>
                </p:nvSpPr>
                <p:spPr bwMode="hidden">
                  <a:xfrm rot="1277471" flipH="1">
                    <a:off x="615" y="898"/>
                    <a:ext cx="662" cy="339"/>
                  </a:xfrm>
                  <a:custGeom>
                    <a:avLst/>
                    <a:gdLst>
                      <a:gd name="T0" fmla="*/ 2 w 1769"/>
                      <a:gd name="T1" fmla="*/ 3 h 791"/>
                      <a:gd name="T2" fmla="*/ 181 w 1769"/>
                      <a:gd name="T3" fmla="*/ 24 h 791"/>
                      <a:gd name="T4" fmla="*/ 433 w 1769"/>
                      <a:gd name="T5" fmla="*/ 86 h 791"/>
                      <a:gd name="T6" fmla="*/ 603 w 1769"/>
                      <a:gd name="T7" fmla="*/ 185 h 791"/>
                      <a:gd name="T8" fmla="*/ 657 w 1769"/>
                      <a:gd name="T9" fmla="*/ 261 h 791"/>
                      <a:gd name="T10" fmla="*/ 632 w 1769"/>
                      <a:gd name="T11" fmla="*/ 337 h 791"/>
                      <a:gd name="T12" fmla="*/ 595 w 1769"/>
                      <a:gd name="T13" fmla="*/ 271 h 791"/>
                      <a:gd name="T14" fmla="*/ 520 w 1769"/>
                      <a:gd name="T15" fmla="*/ 195 h 791"/>
                      <a:gd name="T16" fmla="*/ 415 w 1769"/>
                      <a:gd name="T17" fmla="*/ 127 h 791"/>
                      <a:gd name="T18" fmla="*/ 217 w 1769"/>
                      <a:gd name="T19" fmla="*/ 65 h 791"/>
                      <a:gd name="T20" fmla="*/ 0 w 1769"/>
                      <a:gd name="T21" fmla="*/ 33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a:defRPr/>
                    </a:pPr>
                    <a:endParaRPr lang="ru-RU"/>
                  </a:p>
                </p:txBody>
              </p:sp>
            </p:grpSp>
            <p:grpSp>
              <p:nvGrpSpPr>
                <p:cNvPr id="2099" name="Group 62"/>
                <p:cNvGrpSpPr>
                  <a:grpSpLocks/>
                </p:cNvGrpSpPr>
                <p:nvPr/>
              </p:nvGrpSpPr>
              <p:grpSpPr bwMode="auto">
                <a:xfrm>
                  <a:off x="3472" y="231"/>
                  <a:ext cx="693" cy="291"/>
                  <a:chOff x="3472" y="231"/>
                  <a:chExt cx="693" cy="291"/>
                </a:xfrm>
              </p:grpSpPr>
              <p:sp>
                <p:nvSpPr>
                  <p:cNvPr id="2150" name="Freeform 63"/>
                  <p:cNvSpPr>
                    <a:spLocks/>
                  </p:cNvSpPr>
                  <p:nvPr/>
                </p:nvSpPr>
                <p:spPr bwMode="hidden">
                  <a:xfrm rot="2028410" flipH="1">
                    <a:off x="3679" y="438"/>
                    <a:ext cx="483" cy="84"/>
                  </a:xfrm>
                  <a:custGeom>
                    <a:avLst/>
                    <a:gdLst>
                      <a:gd name="T0" fmla="*/ 0 w 2736"/>
                      <a:gd name="T1" fmla="*/ 84 h 504"/>
                      <a:gd name="T2" fmla="*/ 153 w 2736"/>
                      <a:gd name="T3" fmla="*/ 28 h 504"/>
                      <a:gd name="T4" fmla="*/ 314 w 2736"/>
                      <a:gd name="T5" fmla="*/ 4 h 504"/>
                      <a:gd name="T6" fmla="*/ 483 w 2736"/>
                      <a:gd name="T7" fmla="*/ 4 h 504"/>
                      <a:gd name="T8" fmla="*/ 480 w 2736"/>
                      <a:gd name="T9" fmla="*/ 17 h 504"/>
                      <a:gd name="T10" fmla="*/ 311 w 2736"/>
                      <a:gd name="T11" fmla="*/ 17 h 504"/>
                      <a:gd name="T12" fmla="*/ 115 w 2736"/>
                      <a:gd name="T13" fmla="*/ 49 h 504"/>
                      <a:gd name="T14" fmla="*/ 0 w 2736"/>
                      <a:gd name="T15" fmla="*/ 8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51" name="Freeform 64"/>
                  <p:cNvSpPr>
                    <a:spLocks/>
                  </p:cNvSpPr>
                  <p:nvPr/>
                </p:nvSpPr>
                <p:spPr bwMode="hidden">
                  <a:xfrm rot="2028410" flipH="1">
                    <a:off x="3472" y="228"/>
                    <a:ext cx="260" cy="131"/>
                  </a:xfrm>
                  <a:custGeom>
                    <a:avLst/>
                    <a:gdLst>
                      <a:gd name="T0" fmla="*/ 1 w 1769"/>
                      <a:gd name="T1" fmla="*/ 1 h 791"/>
                      <a:gd name="T2" fmla="*/ 71 w 1769"/>
                      <a:gd name="T3" fmla="*/ 9 h 791"/>
                      <a:gd name="T4" fmla="*/ 170 w 1769"/>
                      <a:gd name="T5" fmla="*/ 33 h 791"/>
                      <a:gd name="T6" fmla="*/ 237 w 1769"/>
                      <a:gd name="T7" fmla="*/ 72 h 791"/>
                      <a:gd name="T8" fmla="*/ 258 w 1769"/>
                      <a:gd name="T9" fmla="*/ 101 h 791"/>
                      <a:gd name="T10" fmla="*/ 248 w 1769"/>
                      <a:gd name="T11" fmla="*/ 130 h 791"/>
                      <a:gd name="T12" fmla="*/ 234 w 1769"/>
                      <a:gd name="T13" fmla="*/ 105 h 791"/>
                      <a:gd name="T14" fmla="*/ 204 w 1769"/>
                      <a:gd name="T15" fmla="*/ 75 h 791"/>
                      <a:gd name="T16" fmla="*/ 163 w 1769"/>
                      <a:gd name="T17" fmla="*/ 49 h 791"/>
                      <a:gd name="T18" fmla="*/ 85 w 1769"/>
                      <a:gd name="T19" fmla="*/ 25 h 791"/>
                      <a:gd name="T20" fmla="*/ 0 w 1769"/>
                      <a:gd name="T21" fmla="*/ 1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a:defRPr/>
                    </a:pPr>
                    <a:endParaRPr lang="ru-RU"/>
                  </a:p>
                </p:txBody>
              </p:sp>
            </p:grpSp>
            <p:grpSp>
              <p:nvGrpSpPr>
                <p:cNvPr id="2100" name="Group 65"/>
                <p:cNvGrpSpPr>
                  <a:grpSpLocks/>
                </p:cNvGrpSpPr>
                <p:nvPr/>
              </p:nvGrpSpPr>
              <p:grpSpPr bwMode="auto">
                <a:xfrm>
                  <a:off x="3554" y="118"/>
                  <a:ext cx="664" cy="349"/>
                  <a:chOff x="3554" y="118"/>
                  <a:chExt cx="664" cy="349"/>
                </a:xfrm>
              </p:grpSpPr>
              <p:sp>
                <p:nvSpPr>
                  <p:cNvPr id="2148" name="Freeform 66"/>
                  <p:cNvSpPr>
                    <a:spLocks/>
                  </p:cNvSpPr>
                  <p:nvPr/>
                </p:nvSpPr>
                <p:spPr bwMode="hidden">
                  <a:xfrm rot="2664424" flipH="1">
                    <a:off x="3728" y="383"/>
                    <a:ext cx="490" cy="84"/>
                  </a:xfrm>
                  <a:custGeom>
                    <a:avLst/>
                    <a:gdLst>
                      <a:gd name="T0" fmla="*/ 0 w 2736"/>
                      <a:gd name="T1" fmla="*/ 84 h 504"/>
                      <a:gd name="T2" fmla="*/ 155 w 2736"/>
                      <a:gd name="T3" fmla="*/ 28 h 504"/>
                      <a:gd name="T4" fmla="*/ 318 w 2736"/>
                      <a:gd name="T5" fmla="*/ 4 h 504"/>
                      <a:gd name="T6" fmla="*/ 490 w 2736"/>
                      <a:gd name="T7" fmla="*/ 4 h 504"/>
                      <a:gd name="T8" fmla="*/ 487 w 2736"/>
                      <a:gd name="T9" fmla="*/ 17 h 504"/>
                      <a:gd name="T10" fmla="*/ 316 w 2736"/>
                      <a:gd name="T11" fmla="*/ 17 h 504"/>
                      <a:gd name="T12" fmla="*/ 117 w 2736"/>
                      <a:gd name="T13" fmla="*/ 49 h 504"/>
                      <a:gd name="T14" fmla="*/ 0 w 2736"/>
                      <a:gd name="T15" fmla="*/ 8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49" name="Freeform 67"/>
                  <p:cNvSpPr>
                    <a:spLocks/>
                  </p:cNvSpPr>
                  <p:nvPr/>
                </p:nvSpPr>
                <p:spPr bwMode="hidden">
                  <a:xfrm rot="2664424" flipH="1">
                    <a:off x="3554" y="118"/>
                    <a:ext cx="263" cy="132"/>
                  </a:xfrm>
                  <a:custGeom>
                    <a:avLst/>
                    <a:gdLst>
                      <a:gd name="T0" fmla="*/ 1 w 1769"/>
                      <a:gd name="T1" fmla="*/ 1 h 791"/>
                      <a:gd name="T2" fmla="*/ 72 w 1769"/>
                      <a:gd name="T3" fmla="*/ 9 h 791"/>
                      <a:gd name="T4" fmla="*/ 172 w 1769"/>
                      <a:gd name="T5" fmla="*/ 33 h 791"/>
                      <a:gd name="T6" fmla="*/ 240 w 1769"/>
                      <a:gd name="T7" fmla="*/ 72 h 791"/>
                      <a:gd name="T8" fmla="*/ 261 w 1769"/>
                      <a:gd name="T9" fmla="*/ 102 h 791"/>
                      <a:gd name="T10" fmla="*/ 251 w 1769"/>
                      <a:gd name="T11" fmla="*/ 131 h 791"/>
                      <a:gd name="T12" fmla="*/ 236 w 1769"/>
                      <a:gd name="T13" fmla="*/ 105 h 791"/>
                      <a:gd name="T14" fmla="*/ 207 w 1769"/>
                      <a:gd name="T15" fmla="*/ 76 h 791"/>
                      <a:gd name="T16" fmla="*/ 165 w 1769"/>
                      <a:gd name="T17" fmla="*/ 49 h 791"/>
                      <a:gd name="T18" fmla="*/ 86 w 1769"/>
                      <a:gd name="T19" fmla="*/ 25 h 791"/>
                      <a:gd name="T20" fmla="*/ 0 w 1769"/>
                      <a:gd name="T21" fmla="*/ 1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a:defRPr/>
                    </a:pPr>
                    <a:endParaRPr lang="ru-RU"/>
                  </a:p>
                </p:txBody>
              </p:sp>
            </p:grpSp>
            <p:grpSp>
              <p:nvGrpSpPr>
                <p:cNvPr id="2101" name="Group 68"/>
                <p:cNvGrpSpPr>
                  <a:grpSpLocks/>
                </p:cNvGrpSpPr>
                <p:nvPr/>
              </p:nvGrpSpPr>
              <p:grpSpPr bwMode="auto">
                <a:xfrm>
                  <a:off x="3784" y="30"/>
                  <a:ext cx="305" cy="593"/>
                  <a:chOff x="1633" y="104"/>
                  <a:chExt cx="778" cy="1512"/>
                </a:xfrm>
              </p:grpSpPr>
              <p:sp>
                <p:nvSpPr>
                  <p:cNvPr id="2146" name="Freeform 69"/>
                  <p:cNvSpPr>
                    <a:spLocks/>
                  </p:cNvSpPr>
                  <p:nvPr/>
                </p:nvSpPr>
                <p:spPr bwMode="hidden">
                  <a:xfrm rot="3473776" flipH="1">
                    <a:off x="1752" y="958"/>
                    <a:ext cx="1101" cy="217"/>
                  </a:xfrm>
                  <a:custGeom>
                    <a:avLst/>
                    <a:gdLst>
                      <a:gd name="T0" fmla="*/ 0 w 2736"/>
                      <a:gd name="T1" fmla="*/ 217 h 504"/>
                      <a:gd name="T2" fmla="*/ 348 w 2736"/>
                      <a:gd name="T3" fmla="*/ 72 h 504"/>
                      <a:gd name="T4" fmla="*/ 715 w 2736"/>
                      <a:gd name="T5" fmla="*/ 10 h 504"/>
                      <a:gd name="T6" fmla="*/ 1101 w 2736"/>
                      <a:gd name="T7" fmla="*/ 10 h 504"/>
                      <a:gd name="T8" fmla="*/ 1095 w 2736"/>
                      <a:gd name="T9" fmla="*/ 44 h 504"/>
                      <a:gd name="T10" fmla="*/ 710 w 2736"/>
                      <a:gd name="T11" fmla="*/ 44 h 504"/>
                      <a:gd name="T12" fmla="*/ 263 w 2736"/>
                      <a:gd name="T13" fmla="*/ 126 h 504"/>
                      <a:gd name="T14" fmla="*/ 0 w 2736"/>
                      <a:gd name="T15" fmla="*/ 2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47" name="Freeform 70"/>
                  <p:cNvSpPr>
                    <a:spLocks/>
                  </p:cNvSpPr>
                  <p:nvPr/>
                </p:nvSpPr>
                <p:spPr bwMode="hidden">
                  <a:xfrm rot="3473776" flipH="1">
                    <a:off x="1505" y="231"/>
                    <a:ext cx="591" cy="337"/>
                  </a:xfrm>
                  <a:custGeom>
                    <a:avLst/>
                    <a:gdLst>
                      <a:gd name="T0" fmla="*/ 2 w 1769"/>
                      <a:gd name="T1" fmla="*/ 3 h 791"/>
                      <a:gd name="T2" fmla="*/ 162 w 1769"/>
                      <a:gd name="T3" fmla="*/ 24 h 791"/>
                      <a:gd name="T4" fmla="*/ 387 w 1769"/>
                      <a:gd name="T5" fmla="*/ 85 h 791"/>
                      <a:gd name="T6" fmla="*/ 538 w 1769"/>
                      <a:gd name="T7" fmla="*/ 184 h 791"/>
                      <a:gd name="T8" fmla="*/ 587 w 1769"/>
                      <a:gd name="T9" fmla="*/ 259 h 791"/>
                      <a:gd name="T10" fmla="*/ 564 w 1769"/>
                      <a:gd name="T11" fmla="*/ 335 h 791"/>
                      <a:gd name="T12" fmla="*/ 531 w 1769"/>
                      <a:gd name="T13" fmla="*/ 269 h 791"/>
                      <a:gd name="T14" fmla="*/ 464 w 1769"/>
                      <a:gd name="T15" fmla="*/ 193 h 791"/>
                      <a:gd name="T16" fmla="*/ 371 w 1769"/>
                      <a:gd name="T17" fmla="*/ 126 h 791"/>
                      <a:gd name="T18" fmla="*/ 194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a:defRPr/>
                    </a:pPr>
                    <a:endParaRPr lang="ru-RU"/>
                  </a:p>
                </p:txBody>
              </p:sp>
            </p:grpSp>
            <p:grpSp>
              <p:nvGrpSpPr>
                <p:cNvPr id="2102" name="Group 71"/>
                <p:cNvGrpSpPr>
                  <a:grpSpLocks/>
                </p:cNvGrpSpPr>
                <p:nvPr/>
              </p:nvGrpSpPr>
              <p:grpSpPr bwMode="auto">
                <a:xfrm>
                  <a:off x="3903" y="0"/>
                  <a:ext cx="248" cy="601"/>
                  <a:chOff x="1935" y="28"/>
                  <a:chExt cx="634" cy="1534"/>
                </a:xfrm>
              </p:grpSpPr>
              <p:sp>
                <p:nvSpPr>
                  <p:cNvPr id="2144" name="Freeform 72"/>
                  <p:cNvSpPr>
                    <a:spLocks/>
                  </p:cNvSpPr>
                  <p:nvPr/>
                </p:nvSpPr>
                <p:spPr bwMode="hidden">
                  <a:xfrm rot="4126480" flipH="1">
                    <a:off x="1942" y="915"/>
                    <a:ext cx="1040" cy="214"/>
                  </a:xfrm>
                  <a:custGeom>
                    <a:avLst/>
                    <a:gdLst>
                      <a:gd name="T0" fmla="*/ 0 w 2736"/>
                      <a:gd name="T1" fmla="*/ 214 h 504"/>
                      <a:gd name="T2" fmla="*/ 328 w 2736"/>
                      <a:gd name="T3" fmla="*/ 71 h 504"/>
                      <a:gd name="T4" fmla="*/ 675 w 2736"/>
                      <a:gd name="T5" fmla="*/ 10 h 504"/>
                      <a:gd name="T6" fmla="*/ 1040 w 2736"/>
                      <a:gd name="T7" fmla="*/ 10 h 504"/>
                      <a:gd name="T8" fmla="*/ 1034 w 2736"/>
                      <a:gd name="T9" fmla="*/ 44 h 504"/>
                      <a:gd name="T10" fmla="*/ 671 w 2736"/>
                      <a:gd name="T11" fmla="*/ 44 h 504"/>
                      <a:gd name="T12" fmla="*/ 249 w 2736"/>
                      <a:gd name="T13" fmla="*/ 124 h 504"/>
                      <a:gd name="T14" fmla="*/ 0 w 2736"/>
                      <a:gd name="T15" fmla="*/ 2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45" name="Freeform 73"/>
                  <p:cNvSpPr>
                    <a:spLocks/>
                  </p:cNvSpPr>
                  <p:nvPr/>
                </p:nvSpPr>
                <p:spPr bwMode="hidden">
                  <a:xfrm rot="4126480" flipH="1">
                    <a:off x="1820" y="144"/>
                    <a:ext cx="570" cy="338"/>
                  </a:xfrm>
                  <a:custGeom>
                    <a:avLst/>
                    <a:gdLst>
                      <a:gd name="T0" fmla="*/ 2 w 1769"/>
                      <a:gd name="T1" fmla="*/ 3 h 791"/>
                      <a:gd name="T2" fmla="*/ 156 w 1769"/>
                      <a:gd name="T3" fmla="*/ 24 h 791"/>
                      <a:gd name="T4" fmla="*/ 373 w 1769"/>
                      <a:gd name="T5" fmla="*/ 85 h 791"/>
                      <a:gd name="T6" fmla="*/ 519 w 1769"/>
                      <a:gd name="T7" fmla="*/ 185 h 791"/>
                      <a:gd name="T8" fmla="*/ 566 w 1769"/>
                      <a:gd name="T9" fmla="*/ 260 h 791"/>
                      <a:gd name="T10" fmla="*/ 544 w 1769"/>
                      <a:gd name="T11" fmla="*/ 336 h 791"/>
                      <a:gd name="T12" fmla="*/ 512 w 1769"/>
                      <a:gd name="T13" fmla="*/ 270 h 791"/>
                      <a:gd name="T14" fmla="*/ 448 w 1769"/>
                      <a:gd name="T15" fmla="*/ 194 h 791"/>
                      <a:gd name="T16" fmla="*/ 357 w 1769"/>
                      <a:gd name="T17" fmla="*/ 126 h 791"/>
                      <a:gd name="T18" fmla="*/ 18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a:defRPr/>
                    </a:pPr>
                    <a:endParaRPr lang="ru-RU"/>
                  </a:p>
                </p:txBody>
              </p:sp>
            </p:grpSp>
            <p:grpSp>
              <p:nvGrpSpPr>
                <p:cNvPr id="2103" name="Group 74"/>
                <p:cNvGrpSpPr>
                  <a:grpSpLocks/>
                </p:cNvGrpSpPr>
                <p:nvPr/>
              </p:nvGrpSpPr>
              <p:grpSpPr bwMode="auto">
                <a:xfrm>
                  <a:off x="4251" y="252"/>
                  <a:ext cx="723" cy="222"/>
                  <a:chOff x="2822" y="672"/>
                  <a:chExt cx="1845" cy="566"/>
                </a:xfrm>
              </p:grpSpPr>
              <p:sp>
                <p:nvSpPr>
                  <p:cNvPr id="2142" name="Freeform 75"/>
                  <p:cNvSpPr>
                    <a:spLocks/>
                  </p:cNvSpPr>
                  <p:nvPr/>
                </p:nvSpPr>
                <p:spPr bwMode="hidden">
                  <a:xfrm rot="-1325434">
                    <a:off x="2805" y="1022"/>
                    <a:ext cx="1229" cy="216"/>
                  </a:xfrm>
                  <a:custGeom>
                    <a:avLst/>
                    <a:gdLst>
                      <a:gd name="T0" fmla="*/ 0 w 2736"/>
                      <a:gd name="T1" fmla="*/ 216 h 504"/>
                      <a:gd name="T2" fmla="*/ 388 w 2736"/>
                      <a:gd name="T3" fmla="*/ 72 h 504"/>
                      <a:gd name="T4" fmla="*/ 798 w 2736"/>
                      <a:gd name="T5" fmla="*/ 10 h 504"/>
                      <a:gd name="T6" fmla="*/ 1229 w 2736"/>
                      <a:gd name="T7" fmla="*/ 10 h 504"/>
                      <a:gd name="T8" fmla="*/ 1222 w 2736"/>
                      <a:gd name="T9" fmla="*/ 44 h 504"/>
                      <a:gd name="T10" fmla="*/ 792 w 2736"/>
                      <a:gd name="T11" fmla="*/ 44 h 504"/>
                      <a:gd name="T12" fmla="*/ 294 w 2736"/>
                      <a:gd name="T13" fmla="*/ 125 h 504"/>
                      <a:gd name="T14" fmla="*/ 0 w 2736"/>
                      <a:gd name="T15" fmla="*/ 21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43" name="Freeform 76"/>
                  <p:cNvSpPr>
                    <a:spLocks/>
                  </p:cNvSpPr>
                  <p:nvPr/>
                </p:nvSpPr>
                <p:spPr bwMode="hidden">
                  <a:xfrm rot="-1325434">
                    <a:off x="4003" y="673"/>
                    <a:ext cx="647" cy="337"/>
                  </a:xfrm>
                  <a:custGeom>
                    <a:avLst/>
                    <a:gdLst>
                      <a:gd name="T0" fmla="*/ 2 w 1769"/>
                      <a:gd name="T1" fmla="*/ 3 h 791"/>
                      <a:gd name="T2" fmla="*/ 177 w 1769"/>
                      <a:gd name="T3" fmla="*/ 24 h 791"/>
                      <a:gd name="T4" fmla="*/ 423 w 1769"/>
                      <a:gd name="T5" fmla="*/ 85 h 791"/>
                      <a:gd name="T6" fmla="*/ 589 w 1769"/>
                      <a:gd name="T7" fmla="*/ 184 h 791"/>
                      <a:gd name="T8" fmla="*/ 642 w 1769"/>
                      <a:gd name="T9" fmla="*/ 259 h 791"/>
                      <a:gd name="T10" fmla="*/ 618 w 1769"/>
                      <a:gd name="T11" fmla="*/ 335 h 791"/>
                      <a:gd name="T12" fmla="*/ 581 w 1769"/>
                      <a:gd name="T13" fmla="*/ 269 h 791"/>
                      <a:gd name="T14" fmla="*/ 508 w 1769"/>
                      <a:gd name="T15" fmla="*/ 193 h 791"/>
                      <a:gd name="T16" fmla="*/ 406 w 1769"/>
                      <a:gd name="T17" fmla="*/ 126 h 791"/>
                      <a:gd name="T18" fmla="*/ 212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ru-RU"/>
                  </a:p>
                </p:txBody>
              </p:sp>
            </p:grpSp>
            <p:grpSp>
              <p:nvGrpSpPr>
                <p:cNvPr id="2104" name="Group 77"/>
                <p:cNvGrpSpPr>
                  <a:grpSpLocks/>
                </p:cNvGrpSpPr>
                <p:nvPr/>
              </p:nvGrpSpPr>
              <p:grpSpPr bwMode="auto">
                <a:xfrm>
                  <a:off x="4196" y="163"/>
                  <a:ext cx="699" cy="282"/>
                  <a:chOff x="2683" y="445"/>
                  <a:chExt cx="1781" cy="717"/>
                </a:xfrm>
              </p:grpSpPr>
              <p:sp>
                <p:nvSpPr>
                  <p:cNvPr id="2140" name="Freeform 78"/>
                  <p:cNvSpPr>
                    <a:spLocks/>
                  </p:cNvSpPr>
                  <p:nvPr/>
                </p:nvSpPr>
                <p:spPr bwMode="hidden">
                  <a:xfrm rot="-1921064">
                    <a:off x="2682" y="946"/>
                    <a:ext cx="1227" cy="216"/>
                  </a:xfrm>
                  <a:custGeom>
                    <a:avLst/>
                    <a:gdLst>
                      <a:gd name="T0" fmla="*/ 0 w 2736"/>
                      <a:gd name="T1" fmla="*/ 216 h 504"/>
                      <a:gd name="T2" fmla="*/ 387 w 2736"/>
                      <a:gd name="T3" fmla="*/ 72 h 504"/>
                      <a:gd name="T4" fmla="*/ 796 w 2736"/>
                      <a:gd name="T5" fmla="*/ 10 h 504"/>
                      <a:gd name="T6" fmla="*/ 1227 w 2736"/>
                      <a:gd name="T7" fmla="*/ 10 h 504"/>
                      <a:gd name="T8" fmla="*/ 1220 w 2736"/>
                      <a:gd name="T9" fmla="*/ 44 h 504"/>
                      <a:gd name="T10" fmla="*/ 791 w 2736"/>
                      <a:gd name="T11" fmla="*/ 44 h 504"/>
                      <a:gd name="T12" fmla="*/ 293 w 2736"/>
                      <a:gd name="T13" fmla="*/ 125 h 504"/>
                      <a:gd name="T14" fmla="*/ 0 w 2736"/>
                      <a:gd name="T15" fmla="*/ 21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41" name="Freeform 79"/>
                  <p:cNvSpPr>
                    <a:spLocks/>
                  </p:cNvSpPr>
                  <p:nvPr/>
                </p:nvSpPr>
                <p:spPr bwMode="hidden">
                  <a:xfrm rot="-1921064">
                    <a:off x="3801" y="444"/>
                    <a:ext cx="646" cy="339"/>
                  </a:xfrm>
                  <a:custGeom>
                    <a:avLst/>
                    <a:gdLst>
                      <a:gd name="T0" fmla="*/ 2 w 1769"/>
                      <a:gd name="T1" fmla="*/ 3 h 791"/>
                      <a:gd name="T2" fmla="*/ 177 w 1769"/>
                      <a:gd name="T3" fmla="*/ 24 h 791"/>
                      <a:gd name="T4" fmla="*/ 423 w 1769"/>
                      <a:gd name="T5" fmla="*/ 86 h 791"/>
                      <a:gd name="T6" fmla="*/ 588 w 1769"/>
                      <a:gd name="T7" fmla="*/ 185 h 791"/>
                      <a:gd name="T8" fmla="*/ 641 w 1769"/>
                      <a:gd name="T9" fmla="*/ 261 h 791"/>
                      <a:gd name="T10" fmla="*/ 617 w 1769"/>
                      <a:gd name="T11" fmla="*/ 337 h 791"/>
                      <a:gd name="T12" fmla="*/ 580 w 1769"/>
                      <a:gd name="T13" fmla="*/ 271 h 791"/>
                      <a:gd name="T14" fmla="*/ 507 w 1769"/>
                      <a:gd name="T15" fmla="*/ 195 h 791"/>
                      <a:gd name="T16" fmla="*/ 405 w 1769"/>
                      <a:gd name="T17" fmla="*/ 127 h 791"/>
                      <a:gd name="T18" fmla="*/ 212 w 1769"/>
                      <a:gd name="T19" fmla="*/ 65 h 791"/>
                      <a:gd name="T20" fmla="*/ 0 w 1769"/>
                      <a:gd name="T21" fmla="*/ 33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ru-RU"/>
                  </a:p>
                </p:txBody>
              </p:sp>
            </p:grpSp>
            <p:sp>
              <p:nvSpPr>
                <p:cNvPr id="2105" name="Freeform 80"/>
                <p:cNvSpPr>
                  <a:spLocks/>
                </p:cNvSpPr>
                <p:nvPr/>
              </p:nvSpPr>
              <p:spPr bwMode="hidden">
                <a:xfrm rot="4578755" flipH="1">
                  <a:off x="3968" y="372"/>
                  <a:ext cx="403" cy="57"/>
                </a:xfrm>
                <a:custGeom>
                  <a:avLst/>
                  <a:gdLst>
                    <a:gd name="T0" fmla="*/ 0 w 2736"/>
                    <a:gd name="T1" fmla="*/ 57 h 504"/>
                    <a:gd name="T2" fmla="*/ 127 w 2736"/>
                    <a:gd name="T3" fmla="*/ 19 h 504"/>
                    <a:gd name="T4" fmla="*/ 262 w 2736"/>
                    <a:gd name="T5" fmla="*/ 3 h 504"/>
                    <a:gd name="T6" fmla="*/ 403 w 2736"/>
                    <a:gd name="T7" fmla="*/ 3 h 504"/>
                    <a:gd name="T8" fmla="*/ 401 w 2736"/>
                    <a:gd name="T9" fmla="*/ 12 h 504"/>
                    <a:gd name="T10" fmla="*/ 260 w 2736"/>
                    <a:gd name="T11" fmla="*/ 12 h 504"/>
                    <a:gd name="T12" fmla="*/ 96 w 2736"/>
                    <a:gd name="T13" fmla="*/ 33 h 504"/>
                    <a:gd name="T14" fmla="*/ 0 w 2736"/>
                    <a:gd name="T15" fmla="*/ 5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pPr>
                    <a:defRPr/>
                  </a:pPr>
                  <a:endParaRPr lang="ru-RU"/>
                </a:p>
              </p:txBody>
            </p:sp>
            <p:sp>
              <p:nvSpPr>
                <p:cNvPr id="2106" name="Freeform 81"/>
                <p:cNvSpPr>
                  <a:spLocks/>
                </p:cNvSpPr>
                <p:nvPr/>
              </p:nvSpPr>
              <p:spPr bwMode="hidden">
                <a:xfrm rot="4578755" flipH="1">
                  <a:off x="3977" y="77"/>
                  <a:ext cx="216" cy="91"/>
                </a:xfrm>
                <a:custGeom>
                  <a:avLst/>
                  <a:gdLst>
                    <a:gd name="T0" fmla="*/ 1 w 1769"/>
                    <a:gd name="T1" fmla="*/ 1 h 791"/>
                    <a:gd name="T2" fmla="*/ 59 w 1769"/>
                    <a:gd name="T3" fmla="*/ 6 h 791"/>
                    <a:gd name="T4" fmla="*/ 141 w 1769"/>
                    <a:gd name="T5" fmla="*/ 23 h 791"/>
                    <a:gd name="T6" fmla="*/ 197 w 1769"/>
                    <a:gd name="T7" fmla="*/ 50 h 791"/>
                    <a:gd name="T8" fmla="*/ 214 w 1769"/>
                    <a:gd name="T9" fmla="*/ 70 h 791"/>
                    <a:gd name="T10" fmla="*/ 206 w 1769"/>
                    <a:gd name="T11" fmla="*/ 91 h 791"/>
                    <a:gd name="T12" fmla="*/ 194 w 1769"/>
                    <a:gd name="T13" fmla="*/ 73 h 791"/>
                    <a:gd name="T14" fmla="*/ 170 w 1769"/>
                    <a:gd name="T15" fmla="*/ 52 h 791"/>
                    <a:gd name="T16" fmla="*/ 135 w 1769"/>
                    <a:gd name="T17" fmla="*/ 34 h 791"/>
                    <a:gd name="T18" fmla="*/ 71 w 1769"/>
                    <a:gd name="T19" fmla="*/ 17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a:defRPr/>
                  </a:pPr>
                  <a:endParaRPr lang="ru-RU"/>
                </a:p>
              </p:txBody>
            </p:sp>
            <p:grpSp>
              <p:nvGrpSpPr>
                <p:cNvPr id="2107" name="Group 82"/>
                <p:cNvGrpSpPr>
                  <a:grpSpLocks/>
                </p:cNvGrpSpPr>
                <p:nvPr/>
              </p:nvGrpSpPr>
              <p:grpSpPr bwMode="auto">
                <a:xfrm>
                  <a:off x="4242" y="5"/>
                  <a:ext cx="251" cy="596"/>
                  <a:chOff x="2800" y="41"/>
                  <a:chExt cx="640" cy="1520"/>
                </a:xfrm>
              </p:grpSpPr>
              <p:sp>
                <p:nvSpPr>
                  <p:cNvPr id="2138" name="Freeform 83"/>
                  <p:cNvSpPr>
                    <a:spLocks/>
                  </p:cNvSpPr>
                  <p:nvPr/>
                </p:nvSpPr>
                <p:spPr bwMode="hidden">
                  <a:xfrm rot="-3857755">
                    <a:off x="2371" y="927"/>
                    <a:ext cx="1042" cy="186"/>
                  </a:xfrm>
                  <a:custGeom>
                    <a:avLst/>
                    <a:gdLst>
                      <a:gd name="T0" fmla="*/ 0 w 2736"/>
                      <a:gd name="T1" fmla="*/ 186 h 504"/>
                      <a:gd name="T2" fmla="*/ 329 w 2736"/>
                      <a:gd name="T3" fmla="*/ 62 h 504"/>
                      <a:gd name="T4" fmla="*/ 676 w 2736"/>
                      <a:gd name="T5" fmla="*/ 9 h 504"/>
                      <a:gd name="T6" fmla="*/ 1042 w 2736"/>
                      <a:gd name="T7" fmla="*/ 9 h 504"/>
                      <a:gd name="T8" fmla="*/ 1036 w 2736"/>
                      <a:gd name="T9" fmla="*/ 38 h 504"/>
                      <a:gd name="T10" fmla="*/ 672 w 2736"/>
                      <a:gd name="T11" fmla="*/ 38 h 504"/>
                      <a:gd name="T12" fmla="*/ 249 w 2736"/>
                      <a:gd name="T13" fmla="*/ 108 h 504"/>
                      <a:gd name="T14" fmla="*/ 0 w 2736"/>
                      <a:gd name="T15" fmla="*/ 18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39" name="Freeform 84"/>
                  <p:cNvSpPr>
                    <a:spLocks/>
                  </p:cNvSpPr>
                  <p:nvPr/>
                </p:nvSpPr>
                <p:spPr bwMode="hidden">
                  <a:xfrm rot="-3857755">
                    <a:off x="3013" y="180"/>
                    <a:ext cx="566" cy="288"/>
                  </a:xfrm>
                  <a:custGeom>
                    <a:avLst/>
                    <a:gdLst>
                      <a:gd name="T0" fmla="*/ 2 w 1769"/>
                      <a:gd name="T1" fmla="*/ 3 h 791"/>
                      <a:gd name="T2" fmla="*/ 155 w 1769"/>
                      <a:gd name="T3" fmla="*/ 20 h 791"/>
                      <a:gd name="T4" fmla="*/ 370 w 1769"/>
                      <a:gd name="T5" fmla="*/ 73 h 791"/>
                      <a:gd name="T6" fmla="*/ 515 w 1769"/>
                      <a:gd name="T7" fmla="*/ 157 h 791"/>
                      <a:gd name="T8" fmla="*/ 562 w 1769"/>
                      <a:gd name="T9" fmla="*/ 222 h 791"/>
                      <a:gd name="T10" fmla="*/ 540 w 1769"/>
                      <a:gd name="T11" fmla="*/ 287 h 791"/>
                      <a:gd name="T12" fmla="*/ 508 w 1769"/>
                      <a:gd name="T13" fmla="*/ 230 h 791"/>
                      <a:gd name="T14" fmla="*/ 444 w 1769"/>
                      <a:gd name="T15" fmla="*/ 165 h 791"/>
                      <a:gd name="T16" fmla="*/ 355 w 1769"/>
                      <a:gd name="T17" fmla="*/ 108 h 791"/>
                      <a:gd name="T18" fmla="*/ 186 w 1769"/>
                      <a:gd name="T19" fmla="*/ 55 h 791"/>
                      <a:gd name="T20" fmla="*/ 0 w 1769"/>
                      <a:gd name="T21" fmla="*/ 28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ru-RU"/>
                  </a:p>
                </p:txBody>
              </p:sp>
            </p:grpSp>
            <p:grpSp>
              <p:nvGrpSpPr>
                <p:cNvPr id="2108" name="Group 85"/>
                <p:cNvGrpSpPr>
                  <a:grpSpLocks/>
                </p:cNvGrpSpPr>
                <p:nvPr/>
              </p:nvGrpSpPr>
              <p:grpSpPr bwMode="auto">
                <a:xfrm>
                  <a:off x="4295" y="53"/>
                  <a:ext cx="398" cy="574"/>
                  <a:chOff x="2934" y="163"/>
                  <a:chExt cx="1017" cy="1464"/>
                </a:xfrm>
              </p:grpSpPr>
              <p:sp>
                <p:nvSpPr>
                  <p:cNvPr id="2136" name="Freeform 86"/>
                  <p:cNvSpPr>
                    <a:spLocks/>
                  </p:cNvSpPr>
                  <p:nvPr/>
                </p:nvSpPr>
                <p:spPr bwMode="hidden">
                  <a:xfrm rot="-2777260">
                    <a:off x="2493" y="915"/>
                    <a:ext cx="1154" cy="270"/>
                  </a:xfrm>
                  <a:custGeom>
                    <a:avLst/>
                    <a:gdLst>
                      <a:gd name="T0" fmla="*/ 0 w 2736"/>
                      <a:gd name="T1" fmla="*/ 270 h 504"/>
                      <a:gd name="T2" fmla="*/ 364 w 2736"/>
                      <a:gd name="T3" fmla="*/ 90 h 504"/>
                      <a:gd name="T4" fmla="*/ 749 w 2736"/>
                      <a:gd name="T5" fmla="*/ 13 h 504"/>
                      <a:gd name="T6" fmla="*/ 1154 w 2736"/>
                      <a:gd name="T7" fmla="*/ 13 h 504"/>
                      <a:gd name="T8" fmla="*/ 1147 w 2736"/>
                      <a:gd name="T9" fmla="*/ 55 h 504"/>
                      <a:gd name="T10" fmla="*/ 744 w 2736"/>
                      <a:gd name="T11" fmla="*/ 55 h 504"/>
                      <a:gd name="T12" fmla="*/ 276 w 2736"/>
                      <a:gd name="T13" fmla="*/ 156 h 504"/>
                      <a:gd name="T14" fmla="*/ 0 w 2736"/>
                      <a:gd name="T15" fmla="*/ 27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37" name="Freeform 87"/>
                  <p:cNvSpPr>
                    <a:spLocks/>
                  </p:cNvSpPr>
                  <p:nvPr/>
                </p:nvSpPr>
                <p:spPr bwMode="hidden">
                  <a:xfrm rot="-2777260">
                    <a:off x="3431" y="262"/>
                    <a:ext cx="619" cy="422"/>
                  </a:xfrm>
                  <a:custGeom>
                    <a:avLst/>
                    <a:gdLst>
                      <a:gd name="T0" fmla="*/ 2 w 1769"/>
                      <a:gd name="T1" fmla="*/ 4 h 791"/>
                      <a:gd name="T2" fmla="*/ 170 w 1769"/>
                      <a:gd name="T3" fmla="*/ 30 h 791"/>
                      <a:gd name="T4" fmla="*/ 405 w 1769"/>
                      <a:gd name="T5" fmla="*/ 107 h 791"/>
                      <a:gd name="T6" fmla="*/ 564 w 1769"/>
                      <a:gd name="T7" fmla="*/ 230 h 791"/>
                      <a:gd name="T8" fmla="*/ 614 w 1769"/>
                      <a:gd name="T9" fmla="*/ 325 h 791"/>
                      <a:gd name="T10" fmla="*/ 591 w 1769"/>
                      <a:gd name="T11" fmla="*/ 420 h 791"/>
                      <a:gd name="T12" fmla="*/ 556 w 1769"/>
                      <a:gd name="T13" fmla="*/ 337 h 791"/>
                      <a:gd name="T14" fmla="*/ 486 w 1769"/>
                      <a:gd name="T15" fmla="*/ 242 h 791"/>
                      <a:gd name="T16" fmla="*/ 388 w 1769"/>
                      <a:gd name="T17" fmla="*/ 158 h 791"/>
                      <a:gd name="T18" fmla="*/ 203 w 1769"/>
                      <a:gd name="T19" fmla="*/ 81 h 791"/>
                      <a:gd name="T20" fmla="*/ 0 w 1769"/>
                      <a:gd name="T21" fmla="*/ 41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ru-RU"/>
                  </a:p>
                </p:txBody>
              </p:sp>
            </p:grpSp>
            <p:grpSp>
              <p:nvGrpSpPr>
                <p:cNvPr id="2109" name="Group 88"/>
                <p:cNvGrpSpPr>
                  <a:grpSpLocks/>
                </p:cNvGrpSpPr>
                <p:nvPr/>
              </p:nvGrpSpPr>
              <p:grpSpPr bwMode="auto">
                <a:xfrm>
                  <a:off x="4215" y="2"/>
                  <a:ext cx="95" cy="567"/>
                  <a:chOff x="2730" y="32"/>
                  <a:chExt cx="243" cy="1448"/>
                </a:xfrm>
              </p:grpSpPr>
              <p:sp>
                <p:nvSpPr>
                  <p:cNvPr id="2134" name="Freeform 89"/>
                  <p:cNvSpPr>
                    <a:spLocks/>
                  </p:cNvSpPr>
                  <p:nvPr/>
                </p:nvSpPr>
                <p:spPr bwMode="hidden">
                  <a:xfrm rot="-4903748">
                    <a:off x="2297" y="959"/>
                    <a:ext cx="954" cy="87"/>
                  </a:xfrm>
                  <a:custGeom>
                    <a:avLst/>
                    <a:gdLst>
                      <a:gd name="T0" fmla="*/ 0 w 2736"/>
                      <a:gd name="T1" fmla="*/ 87 h 504"/>
                      <a:gd name="T2" fmla="*/ 301 w 2736"/>
                      <a:gd name="T3" fmla="*/ 29 h 504"/>
                      <a:gd name="T4" fmla="*/ 619 w 2736"/>
                      <a:gd name="T5" fmla="*/ 4 h 504"/>
                      <a:gd name="T6" fmla="*/ 954 w 2736"/>
                      <a:gd name="T7" fmla="*/ 4 h 504"/>
                      <a:gd name="T8" fmla="*/ 948 w 2736"/>
                      <a:gd name="T9" fmla="*/ 18 h 504"/>
                      <a:gd name="T10" fmla="*/ 615 w 2736"/>
                      <a:gd name="T11" fmla="*/ 18 h 504"/>
                      <a:gd name="T12" fmla="*/ 228 w 2736"/>
                      <a:gd name="T13" fmla="*/ 50 h 504"/>
                      <a:gd name="T14" fmla="*/ 0 w 2736"/>
                      <a:gd name="T15" fmla="*/ 8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35" name="Freeform 90"/>
                  <p:cNvSpPr>
                    <a:spLocks/>
                  </p:cNvSpPr>
                  <p:nvPr/>
                </p:nvSpPr>
                <p:spPr bwMode="hidden">
                  <a:xfrm rot="-4903748">
                    <a:off x="2650" y="222"/>
                    <a:ext cx="511" cy="133"/>
                  </a:xfrm>
                  <a:custGeom>
                    <a:avLst/>
                    <a:gdLst>
                      <a:gd name="T0" fmla="*/ 1 w 1769"/>
                      <a:gd name="T1" fmla="*/ 1 h 791"/>
                      <a:gd name="T2" fmla="*/ 140 w 1769"/>
                      <a:gd name="T3" fmla="*/ 9 h 791"/>
                      <a:gd name="T4" fmla="*/ 334 w 1769"/>
                      <a:gd name="T5" fmla="*/ 34 h 791"/>
                      <a:gd name="T6" fmla="*/ 465 w 1769"/>
                      <a:gd name="T7" fmla="*/ 73 h 791"/>
                      <a:gd name="T8" fmla="*/ 507 w 1769"/>
                      <a:gd name="T9" fmla="*/ 102 h 791"/>
                      <a:gd name="T10" fmla="*/ 488 w 1769"/>
                      <a:gd name="T11" fmla="*/ 132 h 791"/>
                      <a:gd name="T12" fmla="*/ 459 w 1769"/>
                      <a:gd name="T13" fmla="*/ 106 h 791"/>
                      <a:gd name="T14" fmla="*/ 401 w 1769"/>
                      <a:gd name="T15" fmla="*/ 76 h 791"/>
                      <a:gd name="T16" fmla="*/ 320 w 1769"/>
                      <a:gd name="T17" fmla="*/ 50 h 791"/>
                      <a:gd name="T18" fmla="*/ 168 w 1769"/>
                      <a:gd name="T19" fmla="*/ 26 h 791"/>
                      <a:gd name="T20" fmla="*/ 0 w 1769"/>
                      <a:gd name="T21" fmla="*/ 1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a:defRPr/>
                    </a:pPr>
                    <a:endParaRPr lang="ru-RU"/>
                  </a:p>
                </p:txBody>
              </p:sp>
            </p:grpSp>
            <p:grpSp>
              <p:nvGrpSpPr>
                <p:cNvPr id="2110" name="Group 91"/>
                <p:cNvGrpSpPr>
                  <a:grpSpLocks/>
                </p:cNvGrpSpPr>
                <p:nvPr/>
              </p:nvGrpSpPr>
              <p:grpSpPr bwMode="auto">
                <a:xfrm>
                  <a:off x="3514" y="683"/>
                  <a:ext cx="425" cy="960"/>
                  <a:chOff x="943" y="1769"/>
                  <a:chExt cx="1085" cy="2450"/>
                </a:xfrm>
              </p:grpSpPr>
              <p:sp>
                <p:nvSpPr>
                  <p:cNvPr id="2132" name="Freeform 92"/>
                  <p:cNvSpPr>
                    <a:spLocks/>
                  </p:cNvSpPr>
                  <p:nvPr/>
                </p:nvSpPr>
                <p:spPr bwMode="hidden">
                  <a:xfrm rot="18335692" flipH="1">
                    <a:off x="1009" y="2474"/>
                    <a:ext cx="1724" cy="313"/>
                  </a:xfrm>
                  <a:custGeom>
                    <a:avLst/>
                    <a:gdLst>
                      <a:gd name="T0" fmla="*/ 0 w 2736"/>
                      <a:gd name="T1" fmla="*/ 313 h 504"/>
                      <a:gd name="T2" fmla="*/ 544 w 2736"/>
                      <a:gd name="T3" fmla="*/ 104 h 504"/>
                      <a:gd name="T4" fmla="*/ 1119 w 2736"/>
                      <a:gd name="T5" fmla="*/ 15 h 504"/>
                      <a:gd name="T6" fmla="*/ 1724 w 2736"/>
                      <a:gd name="T7" fmla="*/ 15 h 504"/>
                      <a:gd name="T8" fmla="*/ 1714 w 2736"/>
                      <a:gd name="T9" fmla="*/ 64 h 504"/>
                      <a:gd name="T10" fmla="*/ 1112 w 2736"/>
                      <a:gd name="T11" fmla="*/ 64 h 504"/>
                      <a:gd name="T12" fmla="*/ 412 w 2736"/>
                      <a:gd name="T13" fmla="*/ 181 h 504"/>
                      <a:gd name="T14" fmla="*/ 0 w 2736"/>
                      <a:gd name="T15" fmla="*/ 3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33" name="Freeform 93"/>
                  <p:cNvSpPr>
                    <a:spLocks/>
                  </p:cNvSpPr>
                  <p:nvPr/>
                </p:nvSpPr>
                <p:spPr bwMode="hidden">
                  <a:xfrm rot="18335692" flipH="1">
                    <a:off x="734" y="3426"/>
                    <a:ext cx="907" cy="489"/>
                  </a:xfrm>
                  <a:custGeom>
                    <a:avLst/>
                    <a:gdLst>
                      <a:gd name="T0" fmla="*/ 3 w 1769"/>
                      <a:gd name="T1" fmla="*/ 5 h 791"/>
                      <a:gd name="T2" fmla="*/ 250 w 1769"/>
                      <a:gd name="T3" fmla="*/ 35 h 791"/>
                      <a:gd name="T4" fmla="*/ 597 w 1769"/>
                      <a:gd name="T5" fmla="*/ 124 h 791"/>
                      <a:gd name="T6" fmla="*/ 831 w 1769"/>
                      <a:gd name="T7" fmla="*/ 267 h 791"/>
                      <a:gd name="T8" fmla="*/ 906 w 1769"/>
                      <a:gd name="T9" fmla="*/ 376 h 791"/>
                      <a:gd name="T10" fmla="*/ 872 w 1769"/>
                      <a:gd name="T11" fmla="*/ 487 h 791"/>
                      <a:gd name="T12" fmla="*/ 820 w 1769"/>
                      <a:gd name="T13" fmla="*/ 391 h 791"/>
                      <a:gd name="T14" fmla="*/ 717 w 1769"/>
                      <a:gd name="T15" fmla="*/ 281 h 791"/>
                      <a:gd name="T16" fmla="*/ 572 w 1769"/>
                      <a:gd name="T17" fmla="*/ 183 h 791"/>
                      <a:gd name="T18" fmla="*/ 300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a:defRPr/>
                    </a:pPr>
                    <a:endParaRPr lang="ru-RU"/>
                  </a:p>
                </p:txBody>
              </p:sp>
            </p:grpSp>
            <p:grpSp>
              <p:nvGrpSpPr>
                <p:cNvPr id="2111" name="Group 94"/>
                <p:cNvGrpSpPr>
                  <a:grpSpLocks/>
                </p:cNvGrpSpPr>
                <p:nvPr/>
              </p:nvGrpSpPr>
              <p:grpSpPr bwMode="auto">
                <a:xfrm>
                  <a:off x="3715" y="748"/>
                  <a:ext cx="300" cy="930"/>
                  <a:chOff x="1455" y="1936"/>
                  <a:chExt cx="766" cy="2373"/>
                </a:xfrm>
              </p:grpSpPr>
              <p:sp>
                <p:nvSpPr>
                  <p:cNvPr id="2130" name="Freeform 95"/>
                  <p:cNvSpPr>
                    <a:spLocks/>
                  </p:cNvSpPr>
                  <p:nvPr/>
                </p:nvSpPr>
                <p:spPr bwMode="hidden">
                  <a:xfrm rot="17542885" flipH="1">
                    <a:off x="1268" y="2577"/>
                    <a:ext cx="1594" cy="313"/>
                  </a:xfrm>
                  <a:custGeom>
                    <a:avLst/>
                    <a:gdLst>
                      <a:gd name="T0" fmla="*/ 0 w 2736"/>
                      <a:gd name="T1" fmla="*/ 313 h 504"/>
                      <a:gd name="T2" fmla="*/ 503 w 2736"/>
                      <a:gd name="T3" fmla="*/ 104 h 504"/>
                      <a:gd name="T4" fmla="*/ 1035 w 2736"/>
                      <a:gd name="T5" fmla="*/ 15 h 504"/>
                      <a:gd name="T6" fmla="*/ 1594 w 2736"/>
                      <a:gd name="T7" fmla="*/ 15 h 504"/>
                      <a:gd name="T8" fmla="*/ 1585 w 2736"/>
                      <a:gd name="T9" fmla="*/ 64 h 504"/>
                      <a:gd name="T10" fmla="*/ 1028 w 2736"/>
                      <a:gd name="T11" fmla="*/ 64 h 504"/>
                      <a:gd name="T12" fmla="*/ 381 w 2736"/>
                      <a:gd name="T13" fmla="*/ 181 h 504"/>
                      <a:gd name="T14" fmla="*/ 0 w 2736"/>
                      <a:gd name="T15" fmla="*/ 3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31" name="Freeform 96"/>
                  <p:cNvSpPr>
                    <a:spLocks/>
                  </p:cNvSpPr>
                  <p:nvPr/>
                </p:nvSpPr>
                <p:spPr bwMode="hidden">
                  <a:xfrm rot="17542885" flipH="1">
                    <a:off x="1291" y="3603"/>
                    <a:ext cx="820" cy="489"/>
                  </a:xfrm>
                  <a:custGeom>
                    <a:avLst/>
                    <a:gdLst>
                      <a:gd name="T0" fmla="*/ 2 w 1769"/>
                      <a:gd name="T1" fmla="*/ 5 h 791"/>
                      <a:gd name="T2" fmla="*/ 231 w 1769"/>
                      <a:gd name="T3" fmla="*/ 35 h 791"/>
                      <a:gd name="T4" fmla="*/ 551 w 1769"/>
                      <a:gd name="T5" fmla="*/ 124 h 791"/>
                      <a:gd name="T6" fmla="*/ 767 w 1769"/>
                      <a:gd name="T7" fmla="*/ 267 h 791"/>
                      <a:gd name="T8" fmla="*/ 836 w 1769"/>
                      <a:gd name="T9" fmla="*/ 376 h 791"/>
                      <a:gd name="T10" fmla="*/ 804 w 1769"/>
                      <a:gd name="T11" fmla="*/ 487 h 791"/>
                      <a:gd name="T12" fmla="*/ 756 w 1769"/>
                      <a:gd name="T13" fmla="*/ 391 h 791"/>
                      <a:gd name="T14" fmla="*/ 661 w 1769"/>
                      <a:gd name="T15" fmla="*/ 281 h 791"/>
                      <a:gd name="T16" fmla="*/ 528 w 1769"/>
                      <a:gd name="T17" fmla="*/ 183 h 791"/>
                      <a:gd name="T18" fmla="*/ 277 w 1769"/>
                      <a:gd name="T19" fmla="*/ 94 h 791"/>
                      <a:gd name="T20" fmla="*/ 0 w 1769"/>
                      <a:gd name="T21" fmla="*/ 47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a:defRPr/>
                    </a:pPr>
                    <a:endParaRPr lang="ru-RU"/>
                  </a:p>
                </p:txBody>
              </p:sp>
            </p:grpSp>
            <p:grpSp>
              <p:nvGrpSpPr>
                <p:cNvPr id="2112" name="Group 97"/>
                <p:cNvGrpSpPr>
                  <a:grpSpLocks/>
                </p:cNvGrpSpPr>
                <p:nvPr/>
              </p:nvGrpSpPr>
              <p:grpSpPr bwMode="auto">
                <a:xfrm rot="88588">
                  <a:off x="3923" y="769"/>
                  <a:ext cx="180" cy="913"/>
                  <a:chOff x="1956" y="1990"/>
                  <a:chExt cx="492" cy="2604"/>
                </a:xfrm>
              </p:grpSpPr>
              <p:sp>
                <p:nvSpPr>
                  <p:cNvPr id="2128" name="Freeform 98"/>
                  <p:cNvSpPr>
                    <a:spLocks/>
                  </p:cNvSpPr>
                  <p:nvPr/>
                </p:nvSpPr>
                <p:spPr bwMode="hidden">
                  <a:xfrm rot="16782062" flipH="1">
                    <a:off x="1333" y="2658"/>
                    <a:ext cx="1722" cy="302"/>
                  </a:xfrm>
                  <a:custGeom>
                    <a:avLst/>
                    <a:gdLst>
                      <a:gd name="T0" fmla="*/ 0 w 2736"/>
                      <a:gd name="T1" fmla="*/ 302 h 504"/>
                      <a:gd name="T2" fmla="*/ 543 w 2736"/>
                      <a:gd name="T3" fmla="*/ 101 h 504"/>
                      <a:gd name="T4" fmla="*/ 1116 w 2736"/>
                      <a:gd name="T5" fmla="*/ 14 h 504"/>
                      <a:gd name="T6" fmla="*/ 1719 w 2736"/>
                      <a:gd name="T7" fmla="*/ 14 h 504"/>
                      <a:gd name="T8" fmla="*/ 1709 w 2736"/>
                      <a:gd name="T9" fmla="*/ 62 h 504"/>
                      <a:gd name="T10" fmla="*/ 1108 w 2736"/>
                      <a:gd name="T11" fmla="*/ 62 h 504"/>
                      <a:gd name="T12" fmla="*/ 411 w 2736"/>
                      <a:gd name="T13" fmla="*/ 175 h 504"/>
                      <a:gd name="T14" fmla="*/ 0 w 2736"/>
                      <a:gd name="T15" fmla="*/ 30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a:defRPr/>
                    </a:pPr>
                    <a:endParaRPr lang="ru-RU"/>
                  </a:p>
                </p:txBody>
              </p:sp>
              <p:sp>
                <p:nvSpPr>
                  <p:cNvPr id="2129" name="Freeform 99"/>
                  <p:cNvSpPr>
                    <a:spLocks/>
                  </p:cNvSpPr>
                  <p:nvPr/>
                </p:nvSpPr>
                <p:spPr bwMode="hidden">
                  <a:xfrm rot="16782062" flipH="1">
                    <a:off x="1666" y="3850"/>
                    <a:ext cx="920" cy="434"/>
                  </a:xfrm>
                  <a:custGeom>
                    <a:avLst/>
                    <a:gdLst>
                      <a:gd name="T0" fmla="*/ 3 w 1769"/>
                      <a:gd name="T1" fmla="*/ 5 h 791"/>
                      <a:gd name="T2" fmla="*/ 253 w 1769"/>
                      <a:gd name="T3" fmla="*/ 33 h 791"/>
                      <a:gd name="T4" fmla="*/ 604 w 1769"/>
                      <a:gd name="T5" fmla="*/ 117 h 791"/>
                      <a:gd name="T6" fmla="*/ 841 w 1769"/>
                      <a:gd name="T7" fmla="*/ 253 h 791"/>
                      <a:gd name="T8" fmla="*/ 916 w 1769"/>
                      <a:gd name="T9" fmla="*/ 357 h 791"/>
                      <a:gd name="T10" fmla="*/ 881 w 1769"/>
                      <a:gd name="T11" fmla="*/ 462 h 791"/>
                      <a:gd name="T12" fmla="*/ 829 w 1769"/>
                      <a:gd name="T13" fmla="*/ 371 h 791"/>
                      <a:gd name="T14" fmla="*/ 725 w 1769"/>
                      <a:gd name="T15" fmla="*/ 266 h 791"/>
                      <a:gd name="T16" fmla="*/ 579 w 1769"/>
                      <a:gd name="T17" fmla="*/ 174 h 791"/>
                      <a:gd name="T18" fmla="*/ 303 w 1769"/>
                      <a:gd name="T19" fmla="*/ 89 h 791"/>
                      <a:gd name="T20" fmla="*/ 0 w 1769"/>
                      <a:gd name="T21" fmla="*/ 45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a:defRPr/>
                    </a:pPr>
                    <a:endParaRPr lang="ru-RU"/>
                  </a:p>
                </p:txBody>
              </p:sp>
            </p:grpSp>
            <p:grpSp>
              <p:nvGrpSpPr>
                <p:cNvPr id="2113" name="Group 100"/>
                <p:cNvGrpSpPr>
                  <a:grpSpLocks/>
                </p:cNvGrpSpPr>
                <p:nvPr/>
              </p:nvGrpSpPr>
              <p:grpSpPr bwMode="auto">
                <a:xfrm>
                  <a:off x="4451" y="662"/>
                  <a:ext cx="442" cy="951"/>
                  <a:chOff x="3334" y="1717"/>
                  <a:chExt cx="1125" cy="2426"/>
                </a:xfrm>
              </p:grpSpPr>
              <p:sp>
                <p:nvSpPr>
                  <p:cNvPr id="2126" name="Freeform 101"/>
                  <p:cNvSpPr>
                    <a:spLocks/>
                  </p:cNvSpPr>
                  <p:nvPr/>
                </p:nvSpPr>
                <p:spPr bwMode="hidden">
                  <a:xfrm rot="3144576">
                    <a:off x="2627" y="2423"/>
                    <a:ext cx="1723" cy="312"/>
                  </a:xfrm>
                  <a:custGeom>
                    <a:avLst/>
                    <a:gdLst>
                      <a:gd name="T0" fmla="*/ 0 w 2736"/>
                      <a:gd name="T1" fmla="*/ 312 h 504"/>
                      <a:gd name="T2" fmla="*/ 544 w 2736"/>
                      <a:gd name="T3" fmla="*/ 104 h 504"/>
                      <a:gd name="T4" fmla="*/ 1118 w 2736"/>
                      <a:gd name="T5" fmla="*/ 15 h 504"/>
                      <a:gd name="T6" fmla="*/ 1723 w 2736"/>
                      <a:gd name="T7" fmla="*/ 15 h 504"/>
                      <a:gd name="T8" fmla="*/ 1713 w 2736"/>
                      <a:gd name="T9" fmla="*/ 64 h 504"/>
                      <a:gd name="T10" fmla="*/ 1111 w 2736"/>
                      <a:gd name="T11" fmla="*/ 64 h 504"/>
                      <a:gd name="T12" fmla="*/ 412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a:defRPr/>
                    </a:pPr>
                    <a:endParaRPr lang="ru-RU"/>
                  </a:p>
                </p:txBody>
              </p:sp>
              <p:sp>
                <p:nvSpPr>
                  <p:cNvPr id="2127" name="Freeform 102"/>
                  <p:cNvSpPr>
                    <a:spLocks/>
                  </p:cNvSpPr>
                  <p:nvPr/>
                </p:nvSpPr>
                <p:spPr bwMode="hidden">
                  <a:xfrm rot="3144576">
                    <a:off x="3752" y="3435"/>
                    <a:ext cx="925" cy="491"/>
                  </a:xfrm>
                  <a:custGeom>
                    <a:avLst/>
                    <a:gdLst>
                      <a:gd name="T0" fmla="*/ 3 w 1769"/>
                      <a:gd name="T1" fmla="*/ 5 h 791"/>
                      <a:gd name="T2" fmla="*/ 254 w 1769"/>
                      <a:gd name="T3" fmla="*/ 35 h 791"/>
                      <a:gd name="T4" fmla="*/ 605 w 1769"/>
                      <a:gd name="T5" fmla="*/ 124 h 791"/>
                      <a:gd name="T6" fmla="*/ 842 w 1769"/>
                      <a:gd name="T7" fmla="*/ 268 h 791"/>
                      <a:gd name="T8" fmla="*/ 918 w 1769"/>
                      <a:gd name="T9" fmla="*/ 378 h 791"/>
                      <a:gd name="T10" fmla="*/ 883 w 1769"/>
                      <a:gd name="T11" fmla="*/ 489 h 791"/>
                      <a:gd name="T12" fmla="*/ 831 w 1769"/>
                      <a:gd name="T13" fmla="*/ 392 h 791"/>
                      <a:gd name="T14" fmla="*/ 726 w 1769"/>
                      <a:gd name="T15" fmla="*/ 282 h 791"/>
                      <a:gd name="T16" fmla="*/ 580 w 1769"/>
                      <a:gd name="T17" fmla="*/ 184 h 791"/>
                      <a:gd name="T18" fmla="*/ 304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a:defRPr/>
                    </a:pPr>
                    <a:endParaRPr lang="ru-RU"/>
                  </a:p>
                </p:txBody>
              </p:sp>
            </p:grpSp>
            <p:grpSp>
              <p:nvGrpSpPr>
                <p:cNvPr id="2114" name="Group 103"/>
                <p:cNvGrpSpPr>
                  <a:grpSpLocks/>
                </p:cNvGrpSpPr>
                <p:nvPr/>
              </p:nvGrpSpPr>
              <p:grpSpPr bwMode="auto">
                <a:xfrm>
                  <a:off x="4391" y="721"/>
                  <a:ext cx="347" cy="951"/>
                  <a:chOff x="3181" y="1866"/>
                  <a:chExt cx="883" cy="2426"/>
                </a:xfrm>
              </p:grpSpPr>
              <p:sp>
                <p:nvSpPr>
                  <p:cNvPr id="2124" name="Freeform 104"/>
                  <p:cNvSpPr>
                    <a:spLocks/>
                  </p:cNvSpPr>
                  <p:nvPr/>
                </p:nvSpPr>
                <p:spPr bwMode="hidden">
                  <a:xfrm rot="3745735">
                    <a:off x="2513" y="2452"/>
                    <a:ext cx="1636" cy="299"/>
                  </a:xfrm>
                  <a:custGeom>
                    <a:avLst/>
                    <a:gdLst>
                      <a:gd name="T0" fmla="*/ 0 w 2736"/>
                      <a:gd name="T1" fmla="*/ 299 h 504"/>
                      <a:gd name="T2" fmla="*/ 519 w 2736"/>
                      <a:gd name="T3" fmla="*/ 100 h 504"/>
                      <a:gd name="T4" fmla="*/ 1067 w 2736"/>
                      <a:gd name="T5" fmla="*/ 14 h 504"/>
                      <a:gd name="T6" fmla="*/ 1643 w 2736"/>
                      <a:gd name="T7" fmla="*/ 14 h 504"/>
                      <a:gd name="T8" fmla="*/ 1633 w 2736"/>
                      <a:gd name="T9" fmla="*/ 61 h 504"/>
                      <a:gd name="T10" fmla="*/ 1059 w 2736"/>
                      <a:gd name="T11" fmla="*/ 61 h 504"/>
                      <a:gd name="T12" fmla="*/ 393 w 2736"/>
                      <a:gd name="T13" fmla="*/ 173 h 504"/>
                      <a:gd name="T14" fmla="*/ 0 w 2736"/>
                      <a:gd name="T15" fmla="*/ 29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a:defRPr/>
                    </a:pPr>
                    <a:endParaRPr lang="ru-RU"/>
                  </a:p>
                </p:txBody>
              </p:sp>
              <p:sp>
                <p:nvSpPr>
                  <p:cNvPr id="2125" name="Freeform 105"/>
                  <p:cNvSpPr>
                    <a:spLocks/>
                  </p:cNvSpPr>
                  <p:nvPr/>
                </p:nvSpPr>
                <p:spPr bwMode="hidden">
                  <a:xfrm rot="3745735">
                    <a:off x="3387" y="3520"/>
                    <a:ext cx="885" cy="469"/>
                  </a:xfrm>
                  <a:custGeom>
                    <a:avLst/>
                    <a:gdLst>
                      <a:gd name="T0" fmla="*/ 3 w 1769"/>
                      <a:gd name="T1" fmla="*/ 5 h 791"/>
                      <a:gd name="T2" fmla="*/ 243 w 1769"/>
                      <a:gd name="T3" fmla="*/ 33 h 791"/>
                      <a:gd name="T4" fmla="*/ 579 w 1769"/>
                      <a:gd name="T5" fmla="*/ 119 h 791"/>
                      <a:gd name="T6" fmla="*/ 806 w 1769"/>
                      <a:gd name="T7" fmla="*/ 256 h 791"/>
                      <a:gd name="T8" fmla="*/ 878 w 1769"/>
                      <a:gd name="T9" fmla="*/ 361 h 791"/>
                      <a:gd name="T10" fmla="*/ 845 w 1769"/>
                      <a:gd name="T11" fmla="*/ 467 h 791"/>
                      <a:gd name="T12" fmla="*/ 795 w 1769"/>
                      <a:gd name="T13" fmla="*/ 375 h 791"/>
                      <a:gd name="T14" fmla="*/ 695 w 1769"/>
                      <a:gd name="T15" fmla="*/ 269 h 791"/>
                      <a:gd name="T16" fmla="*/ 555 w 1769"/>
                      <a:gd name="T17" fmla="*/ 176 h 791"/>
                      <a:gd name="T18" fmla="*/ 291 w 1769"/>
                      <a:gd name="T19" fmla="*/ 90 h 791"/>
                      <a:gd name="T20" fmla="*/ 0 w 1769"/>
                      <a:gd name="T21" fmla="*/ 45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a:defRPr/>
                    </a:pPr>
                    <a:endParaRPr lang="ru-RU"/>
                  </a:p>
                </p:txBody>
              </p:sp>
            </p:grpSp>
            <p:grpSp>
              <p:nvGrpSpPr>
                <p:cNvPr id="2115" name="Group 106"/>
                <p:cNvGrpSpPr>
                  <a:grpSpLocks/>
                </p:cNvGrpSpPr>
                <p:nvPr/>
              </p:nvGrpSpPr>
              <p:grpSpPr bwMode="auto">
                <a:xfrm>
                  <a:off x="4323" y="767"/>
                  <a:ext cx="243" cy="935"/>
                  <a:chOff x="3006" y="1983"/>
                  <a:chExt cx="619" cy="2386"/>
                </a:xfrm>
              </p:grpSpPr>
              <p:sp>
                <p:nvSpPr>
                  <p:cNvPr id="2122" name="Freeform 107"/>
                  <p:cNvSpPr>
                    <a:spLocks/>
                  </p:cNvSpPr>
                  <p:nvPr/>
                </p:nvSpPr>
                <p:spPr bwMode="hidden">
                  <a:xfrm rot="4286818">
                    <a:off x="2328" y="2644"/>
                    <a:ext cx="1600" cy="244"/>
                  </a:xfrm>
                  <a:custGeom>
                    <a:avLst/>
                    <a:gdLst>
                      <a:gd name="T0" fmla="*/ 0 w 2736"/>
                      <a:gd name="T1" fmla="*/ 244 h 504"/>
                      <a:gd name="T2" fmla="*/ 505 w 2736"/>
                      <a:gd name="T3" fmla="*/ 81 h 504"/>
                      <a:gd name="T4" fmla="*/ 1039 w 2736"/>
                      <a:gd name="T5" fmla="*/ 12 h 504"/>
                      <a:gd name="T6" fmla="*/ 1600 w 2736"/>
                      <a:gd name="T7" fmla="*/ 12 h 504"/>
                      <a:gd name="T8" fmla="*/ 1591 w 2736"/>
                      <a:gd name="T9" fmla="*/ 50 h 504"/>
                      <a:gd name="T10" fmla="*/ 1032 w 2736"/>
                      <a:gd name="T11" fmla="*/ 50 h 504"/>
                      <a:gd name="T12" fmla="*/ 382 w 2736"/>
                      <a:gd name="T13" fmla="*/ 141 h 504"/>
                      <a:gd name="T14" fmla="*/ 0 w 2736"/>
                      <a:gd name="T15" fmla="*/ 24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a:defRPr/>
                    </a:pPr>
                    <a:endParaRPr lang="ru-RU"/>
                  </a:p>
                </p:txBody>
              </p:sp>
              <p:sp>
                <p:nvSpPr>
                  <p:cNvPr id="2123" name="Freeform 108"/>
                  <p:cNvSpPr>
                    <a:spLocks/>
                  </p:cNvSpPr>
                  <p:nvPr/>
                </p:nvSpPr>
                <p:spPr bwMode="hidden">
                  <a:xfrm rot="4286818">
                    <a:off x="3006" y="3656"/>
                    <a:ext cx="851" cy="386"/>
                  </a:xfrm>
                  <a:custGeom>
                    <a:avLst/>
                    <a:gdLst>
                      <a:gd name="T0" fmla="*/ 2 w 1769"/>
                      <a:gd name="T1" fmla="*/ 4 h 791"/>
                      <a:gd name="T2" fmla="*/ 235 w 1769"/>
                      <a:gd name="T3" fmla="*/ 27 h 791"/>
                      <a:gd name="T4" fmla="*/ 561 w 1769"/>
                      <a:gd name="T5" fmla="*/ 98 h 791"/>
                      <a:gd name="T6" fmla="*/ 780 w 1769"/>
                      <a:gd name="T7" fmla="*/ 211 h 791"/>
                      <a:gd name="T8" fmla="*/ 851 w 1769"/>
                      <a:gd name="T9" fmla="*/ 297 h 791"/>
                      <a:gd name="T10" fmla="*/ 818 w 1769"/>
                      <a:gd name="T11" fmla="*/ 384 h 791"/>
                      <a:gd name="T12" fmla="*/ 770 w 1769"/>
                      <a:gd name="T13" fmla="*/ 308 h 791"/>
                      <a:gd name="T14" fmla="*/ 673 w 1769"/>
                      <a:gd name="T15" fmla="*/ 222 h 791"/>
                      <a:gd name="T16" fmla="*/ 537 w 1769"/>
                      <a:gd name="T17" fmla="*/ 144 h 791"/>
                      <a:gd name="T18" fmla="*/ 281 w 1769"/>
                      <a:gd name="T19" fmla="*/ 74 h 791"/>
                      <a:gd name="T20" fmla="*/ 0 w 1769"/>
                      <a:gd name="T21" fmla="*/ 37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a:defRPr/>
                    </a:pPr>
                    <a:endParaRPr lang="ru-RU"/>
                  </a:p>
                </p:txBody>
              </p:sp>
            </p:grpSp>
            <p:grpSp>
              <p:nvGrpSpPr>
                <p:cNvPr id="2116" name="Group 109"/>
                <p:cNvGrpSpPr>
                  <a:grpSpLocks/>
                </p:cNvGrpSpPr>
                <p:nvPr/>
              </p:nvGrpSpPr>
              <p:grpSpPr bwMode="auto">
                <a:xfrm>
                  <a:off x="4249" y="813"/>
                  <a:ext cx="159" cy="870"/>
                  <a:chOff x="2819" y="2101"/>
                  <a:chExt cx="405" cy="2219"/>
                </a:xfrm>
              </p:grpSpPr>
              <p:sp>
                <p:nvSpPr>
                  <p:cNvPr id="2120" name="Freeform 110"/>
                  <p:cNvSpPr>
                    <a:spLocks/>
                  </p:cNvSpPr>
                  <p:nvPr/>
                </p:nvSpPr>
                <p:spPr bwMode="hidden">
                  <a:xfrm rot="4898956">
                    <a:off x="2227" y="2677"/>
                    <a:ext cx="1432" cy="247"/>
                  </a:xfrm>
                  <a:custGeom>
                    <a:avLst/>
                    <a:gdLst>
                      <a:gd name="T0" fmla="*/ 0 w 2736"/>
                      <a:gd name="T1" fmla="*/ 247 h 504"/>
                      <a:gd name="T2" fmla="*/ 458 w 2736"/>
                      <a:gd name="T3" fmla="*/ 82 h 504"/>
                      <a:gd name="T4" fmla="*/ 942 w 2736"/>
                      <a:gd name="T5" fmla="*/ 12 h 504"/>
                      <a:gd name="T6" fmla="*/ 1451 w 2736"/>
                      <a:gd name="T7" fmla="*/ 12 h 504"/>
                      <a:gd name="T8" fmla="*/ 1443 w 2736"/>
                      <a:gd name="T9" fmla="*/ 50 h 504"/>
                      <a:gd name="T10" fmla="*/ 936 w 2736"/>
                      <a:gd name="T11" fmla="*/ 50 h 504"/>
                      <a:gd name="T12" fmla="*/ 347 w 2736"/>
                      <a:gd name="T13" fmla="*/ 143 h 504"/>
                      <a:gd name="T14" fmla="*/ 0 w 2736"/>
                      <a:gd name="T15" fmla="*/ 2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a:defRPr/>
                    </a:pPr>
                    <a:endParaRPr lang="ru-RU"/>
                  </a:p>
                </p:txBody>
              </p:sp>
              <p:sp>
                <p:nvSpPr>
                  <p:cNvPr id="2121" name="Freeform 111"/>
                  <p:cNvSpPr>
                    <a:spLocks/>
                  </p:cNvSpPr>
                  <p:nvPr/>
                </p:nvSpPr>
                <p:spPr bwMode="hidden">
                  <a:xfrm rot="4898956">
                    <a:off x="2637" y="3637"/>
                    <a:ext cx="789" cy="386"/>
                  </a:xfrm>
                  <a:custGeom>
                    <a:avLst/>
                    <a:gdLst>
                      <a:gd name="T0" fmla="*/ 2 w 1769"/>
                      <a:gd name="T1" fmla="*/ 4 h 791"/>
                      <a:gd name="T2" fmla="*/ 216 w 1769"/>
                      <a:gd name="T3" fmla="*/ 27 h 791"/>
                      <a:gd name="T4" fmla="*/ 516 w 1769"/>
                      <a:gd name="T5" fmla="*/ 98 h 791"/>
                      <a:gd name="T6" fmla="*/ 719 w 1769"/>
                      <a:gd name="T7" fmla="*/ 211 h 791"/>
                      <a:gd name="T8" fmla="*/ 783 w 1769"/>
                      <a:gd name="T9" fmla="*/ 297 h 791"/>
                      <a:gd name="T10" fmla="*/ 753 w 1769"/>
                      <a:gd name="T11" fmla="*/ 384 h 791"/>
                      <a:gd name="T12" fmla="*/ 709 w 1769"/>
                      <a:gd name="T13" fmla="*/ 308 h 791"/>
                      <a:gd name="T14" fmla="*/ 620 w 1769"/>
                      <a:gd name="T15" fmla="*/ 222 h 791"/>
                      <a:gd name="T16" fmla="*/ 495 w 1769"/>
                      <a:gd name="T17" fmla="*/ 144 h 791"/>
                      <a:gd name="T18" fmla="*/ 259 w 1769"/>
                      <a:gd name="T19" fmla="*/ 74 h 791"/>
                      <a:gd name="T20" fmla="*/ 0 w 1769"/>
                      <a:gd name="T21" fmla="*/ 37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a:defRPr/>
                    </a:pPr>
                    <a:endParaRPr lang="ru-RU"/>
                  </a:p>
                </p:txBody>
              </p:sp>
            </p:grpSp>
            <p:grpSp>
              <p:nvGrpSpPr>
                <p:cNvPr id="2117" name="Group 112"/>
                <p:cNvGrpSpPr>
                  <a:grpSpLocks/>
                </p:cNvGrpSpPr>
                <p:nvPr/>
              </p:nvGrpSpPr>
              <p:grpSpPr bwMode="auto">
                <a:xfrm>
                  <a:off x="4045" y="826"/>
                  <a:ext cx="167" cy="857"/>
                  <a:chOff x="2287" y="2135"/>
                  <a:chExt cx="426" cy="2185"/>
                </a:xfrm>
              </p:grpSpPr>
              <p:sp>
                <p:nvSpPr>
                  <p:cNvPr id="2118" name="Freeform 113"/>
                  <p:cNvSpPr>
                    <a:spLocks/>
                  </p:cNvSpPr>
                  <p:nvPr/>
                </p:nvSpPr>
                <p:spPr bwMode="hidden">
                  <a:xfrm rot="5755659">
                    <a:off x="1903" y="2758"/>
                    <a:ext cx="1432" cy="186"/>
                  </a:xfrm>
                  <a:custGeom>
                    <a:avLst/>
                    <a:gdLst>
                      <a:gd name="T0" fmla="*/ 0 w 2736"/>
                      <a:gd name="T1" fmla="*/ 186 h 504"/>
                      <a:gd name="T2" fmla="*/ 452 w 2736"/>
                      <a:gd name="T3" fmla="*/ 62 h 504"/>
                      <a:gd name="T4" fmla="*/ 930 w 2736"/>
                      <a:gd name="T5" fmla="*/ 9 h 504"/>
                      <a:gd name="T6" fmla="*/ 1432 w 2736"/>
                      <a:gd name="T7" fmla="*/ 9 h 504"/>
                      <a:gd name="T8" fmla="*/ 1424 w 2736"/>
                      <a:gd name="T9" fmla="*/ 38 h 504"/>
                      <a:gd name="T10" fmla="*/ 923 w 2736"/>
                      <a:gd name="T11" fmla="*/ 38 h 504"/>
                      <a:gd name="T12" fmla="*/ 342 w 2736"/>
                      <a:gd name="T13" fmla="*/ 108 h 504"/>
                      <a:gd name="T14" fmla="*/ 0 w 2736"/>
                      <a:gd name="T15" fmla="*/ 18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p:spPr>
                <p:txBody>
                  <a:bodyPr wrap="none" anchor="ctr"/>
                  <a:lstStyle/>
                  <a:p>
                    <a:pPr>
                      <a:defRPr/>
                    </a:pPr>
                    <a:endParaRPr lang="ru-RU"/>
                  </a:p>
                </p:txBody>
              </p:sp>
              <p:sp>
                <p:nvSpPr>
                  <p:cNvPr id="2119" name="Freeform 114"/>
                  <p:cNvSpPr>
                    <a:spLocks/>
                  </p:cNvSpPr>
                  <p:nvPr/>
                </p:nvSpPr>
                <p:spPr bwMode="hidden">
                  <a:xfrm rot="5755659">
                    <a:off x="2051" y="3694"/>
                    <a:ext cx="767" cy="294"/>
                  </a:xfrm>
                  <a:custGeom>
                    <a:avLst/>
                    <a:gdLst>
                      <a:gd name="T0" fmla="*/ 2 w 1769"/>
                      <a:gd name="T1" fmla="*/ 3 h 791"/>
                      <a:gd name="T2" fmla="*/ 210 w 1769"/>
                      <a:gd name="T3" fmla="*/ 21 h 791"/>
                      <a:gd name="T4" fmla="*/ 502 w 1769"/>
                      <a:gd name="T5" fmla="*/ 74 h 791"/>
                      <a:gd name="T6" fmla="*/ 698 w 1769"/>
                      <a:gd name="T7" fmla="*/ 161 h 791"/>
                      <a:gd name="T8" fmla="*/ 761 w 1769"/>
                      <a:gd name="T9" fmla="*/ 226 h 791"/>
                      <a:gd name="T10" fmla="*/ 732 w 1769"/>
                      <a:gd name="T11" fmla="*/ 293 h 791"/>
                      <a:gd name="T12" fmla="*/ 689 w 1769"/>
                      <a:gd name="T13" fmla="*/ 235 h 791"/>
                      <a:gd name="T14" fmla="*/ 602 w 1769"/>
                      <a:gd name="T15" fmla="*/ 169 h 791"/>
                      <a:gd name="T16" fmla="*/ 481 w 1769"/>
                      <a:gd name="T17" fmla="*/ 110 h 791"/>
                      <a:gd name="T18" fmla="*/ 252 w 1769"/>
                      <a:gd name="T19" fmla="*/ 56 h 791"/>
                      <a:gd name="T20" fmla="*/ 0 w 1769"/>
                      <a:gd name="T21" fmla="*/ 28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a:defRPr/>
                    </a:pPr>
                    <a:endParaRPr lang="ru-RU"/>
                  </a:p>
                </p:txBody>
              </p:sp>
            </p:grpSp>
          </p:grpSp>
          <p:sp>
            <p:nvSpPr>
              <p:cNvPr id="2062" name="Freeform 115"/>
              <p:cNvSpPr>
                <a:spLocks/>
              </p:cNvSpPr>
              <p:nvPr/>
            </p:nvSpPr>
            <p:spPr bwMode="hidden">
              <a:xfrm flipH="1">
                <a:off x="3873" y="934"/>
                <a:ext cx="190" cy="580"/>
              </a:xfrm>
              <a:custGeom>
                <a:avLst/>
                <a:gdLst>
                  <a:gd name="T0" fmla="*/ 0 w 776"/>
                  <a:gd name="T1" fmla="*/ 16 h 2368"/>
                  <a:gd name="T2" fmla="*/ 59 w 776"/>
                  <a:gd name="T3" fmla="*/ 4 h 2368"/>
                  <a:gd name="T4" fmla="*/ 24 w 776"/>
                  <a:gd name="T5" fmla="*/ 39 h 2368"/>
                  <a:gd name="T6" fmla="*/ 82 w 776"/>
                  <a:gd name="T7" fmla="*/ 39 h 2368"/>
                  <a:gd name="T8" fmla="*/ 47 w 776"/>
                  <a:gd name="T9" fmla="*/ 74 h 2368"/>
                  <a:gd name="T10" fmla="*/ 94 w 776"/>
                  <a:gd name="T11" fmla="*/ 86 h 2368"/>
                  <a:gd name="T12" fmla="*/ 71 w 776"/>
                  <a:gd name="T13" fmla="*/ 110 h 2368"/>
                  <a:gd name="T14" fmla="*/ 118 w 776"/>
                  <a:gd name="T15" fmla="*/ 121 h 2368"/>
                  <a:gd name="T16" fmla="*/ 94 w 776"/>
                  <a:gd name="T17" fmla="*/ 145 h 2368"/>
                  <a:gd name="T18" fmla="*/ 129 w 776"/>
                  <a:gd name="T19" fmla="*/ 157 h 2368"/>
                  <a:gd name="T20" fmla="*/ 118 w 776"/>
                  <a:gd name="T21" fmla="*/ 180 h 2368"/>
                  <a:gd name="T22" fmla="*/ 141 w 776"/>
                  <a:gd name="T23" fmla="*/ 204 h 2368"/>
                  <a:gd name="T24" fmla="*/ 141 w 776"/>
                  <a:gd name="T25" fmla="*/ 227 h 2368"/>
                  <a:gd name="T26" fmla="*/ 165 w 776"/>
                  <a:gd name="T27" fmla="*/ 263 h 2368"/>
                  <a:gd name="T28" fmla="*/ 153 w 776"/>
                  <a:gd name="T29" fmla="*/ 298 h 2368"/>
                  <a:gd name="T30" fmla="*/ 176 w 776"/>
                  <a:gd name="T31" fmla="*/ 321 h 2368"/>
                  <a:gd name="T32" fmla="*/ 165 w 776"/>
                  <a:gd name="T33" fmla="*/ 357 h 2368"/>
                  <a:gd name="T34" fmla="*/ 176 w 776"/>
                  <a:gd name="T35" fmla="*/ 392 h 2368"/>
                  <a:gd name="T36" fmla="*/ 165 w 776"/>
                  <a:gd name="T37" fmla="*/ 415 h 2368"/>
                  <a:gd name="T38" fmla="*/ 188 w 776"/>
                  <a:gd name="T39" fmla="*/ 451 h 2368"/>
                  <a:gd name="T40" fmla="*/ 176 w 776"/>
                  <a:gd name="T41" fmla="*/ 486 h 2368"/>
                  <a:gd name="T42" fmla="*/ 188 w 776"/>
                  <a:gd name="T43" fmla="*/ 533 h 2368"/>
                  <a:gd name="T44" fmla="*/ 176 w 776"/>
                  <a:gd name="T45" fmla="*/ 545 h 2368"/>
                  <a:gd name="T46" fmla="*/ 188 w 776"/>
                  <a:gd name="T47" fmla="*/ 58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a:defRPr/>
                </a:pPr>
                <a:endParaRPr lang="ru-RU"/>
              </a:p>
            </p:txBody>
          </p:sp>
          <p:sp>
            <p:nvSpPr>
              <p:cNvPr id="2063" name="Arc 116"/>
              <p:cNvSpPr>
                <a:spLocks/>
              </p:cNvSpPr>
              <p:nvPr/>
            </p:nvSpPr>
            <p:spPr bwMode="hidden">
              <a:xfrm flipH="1">
                <a:off x="3527" y="725"/>
                <a:ext cx="832" cy="900"/>
              </a:xfrm>
              <a:custGeom>
                <a:avLst/>
                <a:gdLst>
                  <a:gd name="T0" fmla="*/ 8 w 21600"/>
                  <a:gd name="T1" fmla="*/ 0 h 21602"/>
                  <a:gd name="T2" fmla="*/ 32 w 21600"/>
                  <a:gd name="T3" fmla="*/ 38 h 21602"/>
                  <a:gd name="T4" fmla="*/ 0 w 21600"/>
                  <a:gd name="T5" fmla="*/ 36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p:spPr>
            <p:txBody>
              <a:bodyPr wrap="none" anchor="ctr"/>
              <a:lstStyle/>
              <a:p>
                <a:pPr>
                  <a:defRPr/>
                </a:pPr>
                <a:endParaRPr lang="ru-RU"/>
              </a:p>
            </p:txBody>
          </p:sp>
          <p:sp>
            <p:nvSpPr>
              <p:cNvPr id="2064" name="Arc 117"/>
              <p:cNvSpPr>
                <a:spLocks/>
              </p:cNvSpPr>
              <p:nvPr/>
            </p:nvSpPr>
            <p:spPr bwMode="hidden">
              <a:xfrm flipV="1">
                <a:off x="4278" y="179"/>
                <a:ext cx="1007" cy="802"/>
              </a:xfrm>
              <a:custGeom>
                <a:avLst/>
                <a:gdLst>
                  <a:gd name="T0" fmla="*/ 28 w 36729"/>
                  <a:gd name="T1" fmla="*/ 14 h 21600"/>
                  <a:gd name="T2" fmla="*/ 0 w 36729"/>
                  <a:gd name="T3" fmla="*/ 17 h 21600"/>
                  <a:gd name="T4" fmla="*/ 13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chemeClr val="accent1"/>
                </a:solidFill>
                <a:round/>
                <a:headEnd/>
                <a:tailEnd/>
              </a:ln>
            </p:spPr>
            <p:txBody>
              <a:bodyPr wrap="none" anchor="ctr"/>
              <a:lstStyle/>
              <a:p>
                <a:pPr>
                  <a:defRPr/>
                </a:pPr>
                <a:endParaRPr lang="ru-RU"/>
              </a:p>
            </p:txBody>
          </p:sp>
          <p:sp>
            <p:nvSpPr>
              <p:cNvPr id="2065" name="Arc 118"/>
              <p:cNvSpPr>
                <a:spLocks/>
              </p:cNvSpPr>
              <p:nvPr/>
            </p:nvSpPr>
            <p:spPr bwMode="hidden">
              <a:xfrm flipH="1">
                <a:off x="3612" y="580"/>
                <a:ext cx="485" cy="933"/>
              </a:xfrm>
              <a:custGeom>
                <a:avLst/>
                <a:gdLst>
                  <a:gd name="T0" fmla="*/ 0 w 28940"/>
                  <a:gd name="T1" fmla="*/ 2 h 22305"/>
                  <a:gd name="T2" fmla="*/ 8 w 28940"/>
                  <a:gd name="T3" fmla="*/ 39 h 22305"/>
                  <a:gd name="T4" fmla="*/ 2 w 28940"/>
                  <a:gd name="T5" fmla="*/ 38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p:spPr>
            <p:txBody>
              <a:bodyPr wrap="none" anchor="ctr"/>
              <a:lstStyle/>
              <a:p>
                <a:pPr>
                  <a:defRPr/>
                </a:pPr>
                <a:endParaRPr lang="ru-RU"/>
              </a:p>
            </p:txBody>
          </p:sp>
          <p:sp>
            <p:nvSpPr>
              <p:cNvPr id="2066" name="Arc 119"/>
              <p:cNvSpPr>
                <a:spLocks/>
              </p:cNvSpPr>
              <p:nvPr/>
            </p:nvSpPr>
            <p:spPr bwMode="hidden">
              <a:xfrm flipH="1">
                <a:off x="3267" y="628"/>
                <a:ext cx="791" cy="928"/>
              </a:xfrm>
              <a:custGeom>
                <a:avLst/>
                <a:gdLst>
                  <a:gd name="T0" fmla="*/ 0 w 30473"/>
                  <a:gd name="T1" fmla="*/ 3 h 22305"/>
                  <a:gd name="T2" fmla="*/ 21 w 30473"/>
                  <a:gd name="T3" fmla="*/ 39 h 22305"/>
                  <a:gd name="T4" fmla="*/ 6 w 30473"/>
                  <a:gd name="T5" fmla="*/ 38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p:spPr>
            <p:txBody>
              <a:bodyPr wrap="none" anchor="ctr"/>
              <a:lstStyle/>
              <a:p>
                <a:pPr>
                  <a:defRPr/>
                </a:pPr>
                <a:endParaRPr lang="ru-RU"/>
              </a:p>
            </p:txBody>
          </p:sp>
          <p:sp>
            <p:nvSpPr>
              <p:cNvPr id="2067" name="Arc 120"/>
              <p:cNvSpPr>
                <a:spLocks/>
              </p:cNvSpPr>
              <p:nvPr/>
            </p:nvSpPr>
            <p:spPr bwMode="hidden">
              <a:xfrm flipH="1">
                <a:off x="3197" y="458"/>
                <a:ext cx="932" cy="933"/>
              </a:xfrm>
              <a:custGeom>
                <a:avLst/>
                <a:gdLst>
                  <a:gd name="T0" fmla="*/ 0 w 34455"/>
                  <a:gd name="T1" fmla="*/ 7 h 22305"/>
                  <a:gd name="T2" fmla="*/ 25 w 34455"/>
                  <a:gd name="T3" fmla="*/ 39 h 22305"/>
                  <a:gd name="T4" fmla="*/ 9 w 34455"/>
                  <a:gd name="T5" fmla="*/ 38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p:spPr>
            <p:txBody>
              <a:bodyPr wrap="none" anchor="ctr"/>
              <a:lstStyle/>
              <a:p>
                <a:pPr>
                  <a:defRPr/>
                </a:pPr>
                <a:endParaRPr lang="ru-RU"/>
              </a:p>
            </p:txBody>
          </p:sp>
          <p:sp>
            <p:nvSpPr>
              <p:cNvPr id="2068" name="Arc 121"/>
              <p:cNvSpPr>
                <a:spLocks/>
              </p:cNvSpPr>
              <p:nvPr/>
            </p:nvSpPr>
            <p:spPr bwMode="hidden">
              <a:xfrm>
                <a:off x="4229" y="589"/>
                <a:ext cx="149" cy="933"/>
              </a:xfrm>
              <a:custGeom>
                <a:avLst/>
                <a:gdLst>
                  <a:gd name="T0" fmla="*/ 0 w 34812"/>
                  <a:gd name="T1" fmla="*/ 8 h 22305"/>
                  <a:gd name="T2" fmla="*/ 1 w 34812"/>
                  <a:gd name="T3" fmla="*/ 39 h 22305"/>
                  <a:gd name="T4" fmla="*/ 0 w 34812"/>
                  <a:gd name="T5" fmla="*/ 38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p:spPr>
            <p:txBody>
              <a:bodyPr wrap="none" anchor="ctr"/>
              <a:lstStyle/>
              <a:p>
                <a:pPr>
                  <a:defRPr/>
                </a:pPr>
                <a:endParaRPr lang="ru-RU"/>
              </a:p>
            </p:txBody>
          </p:sp>
          <p:sp>
            <p:nvSpPr>
              <p:cNvPr id="2069" name="Arc 122"/>
              <p:cNvSpPr>
                <a:spLocks/>
              </p:cNvSpPr>
              <p:nvPr/>
            </p:nvSpPr>
            <p:spPr bwMode="hidden">
              <a:xfrm>
                <a:off x="4269" y="585"/>
                <a:ext cx="393" cy="933"/>
              </a:xfrm>
              <a:custGeom>
                <a:avLst/>
                <a:gdLst>
                  <a:gd name="T0" fmla="*/ 0 w 34812"/>
                  <a:gd name="T1" fmla="*/ 8 h 22305"/>
                  <a:gd name="T2" fmla="*/ 4 w 34812"/>
                  <a:gd name="T3" fmla="*/ 39 h 22305"/>
                  <a:gd name="T4" fmla="*/ 2 w 34812"/>
                  <a:gd name="T5" fmla="*/ 38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p:spPr>
            <p:txBody>
              <a:bodyPr wrap="none" anchor="ctr"/>
              <a:lstStyle/>
              <a:p>
                <a:pPr>
                  <a:defRPr/>
                </a:pPr>
                <a:endParaRPr lang="ru-RU"/>
              </a:p>
            </p:txBody>
          </p:sp>
          <p:sp>
            <p:nvSpPr>
              <p:cNvPr id="2070" name="Arc 123"/>
              <p:cNvSpPr>
                <a:spLocks/>
              </p:cNvSpPr>
              <p:nvPr/>
            </p:nvSpPr>
            <p:spPr bwMode="hidden">
              <a:xfrm>
                <a:off x="4302" y="463"/>
                <a:ext cx="558" cy="933"/>
              </a:xfrm>
              <a:custGeom>
                <a:avLst/>
                <a:gdLst>
                  <a:gd name="T0" fmla="*/ 0 w 34812"/>
                  <a:gd name="T1" fmla="*/ 8 h 22305"/>
                  <a:gd name="T2" fmla="*/ 9 w 34812"/>
                  <a:gd name="T3" fmla="*/ 39 h 22305"/>
                  <a:gd name="T4" fmla="*/ 3 w 34812"/>
                  <a:gd name="T5" fmla="*/ 38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p:spPr>
            <p:txBody>
              <a:bodyPr wrap="none" anchor="ctr"/>
              <a:lstStyle/>
              <a:p>
                <a:pPr>
                  <a:defRPr/>
                </a:pPr>
                <a:endParaRPr lang="ru-RU"/>
              </a:p>
            </p:txBody>
          </p:sp>
          <p:sp>
            <p:nvSpPr>
              <p:cNvPr id="2071" name="Freeform 124"/>
              <p:cNvSpPr>
                <a:spLocks/>
              </p:cNvSpPr>
              <p:nvPr/>
            </p:nvSpPr>
            <p:spPr bwMode="hidden">
              <a:xfrm>
                <a:off x="4410" y="1033"/>
                <a:ext cx="188" cy="580"/>
              </a:xfrm>
              <a:custGeom>
                <a:avLst/>
                <a:gdLst>
                  <a:gd name="T0" fmla="*/ 0 w 776"/>
                  <a:gd name="T1" fmla="*/ 16 h 2368"/>
                  <a:gd name="T2" fmla="*/ 58 w 776"/>
                  <a:gd name="T3" fmla="*/ 4 h 2368"/>
                  <a:gd name="T4" fmla="*/ 23 w 776"/>
                  <a:gd name="T5" fmla="*/ 39 h 2368"/>
                  <a:gd name="T6" fmla="*/ 81 w 776"/>
                  <a:gd name="T7" fmla="*/ 39 h 2368"/>
                  <a:gd name="T8" fmla="*/ 47 w 776"/>
                  <a:gd name="T9" fmla="*/ 74 h 2368"/>
                  <a:gd name="T10" fmla="*/ 93 w 776"/>
                  <a:gd name="T11" fmla="*/ 86 h 2368"/>
                  <a:gd name="T12" fmla="*/ 70 w 776"/>
                  <a:gd name="T13" fmla="*/ 110 h 2368"/>
                  <a:gd name="T14" fmla="*/ 116 w 776"/>
                  <a:gd name="T15" fmla="*/ 121 h 2368"/>
                  <a:gd name="T16" fmla="*/ 93 w 776"/>
                  <a:gd name="T17" fmla="*/ 145 h 2368"/>
                  <a:gd name="T18" fmla="*/ 128 w 776"/>
                  <a:gd name="T19" fmla="*/ 157 h 2368"/>
                  <a:gd name="T20" fmla="*/ 116 w 776"/>
                  <a:gd name="T21" fmla="*/ 180 h 2368"/>
                  <a:gd name="T22" fmla="*/ 140 w 776"/>
                  <a:gd name="T23" fmla="*/ 204 h 2368"/>
                  <a:gd name="T24" fmla="*/ 140 w 776"/>
                  <a:gd name="T25" fmla="*/ 227 h 2368"/>
                  <a:gd name="T26" fmla="*/ 163 w 776"/>
                  <a:gd name="T27" fmla="*/ 263 h 2368"/>
                  <a:gd name="T28" fmla="*/ 151 w 776"/>
                  <a:gd name="T29" fmla="*/ 298 h 2368"/>
                  <a:gd name="T30" fmla="*/ 174 w 776"/>
                  <a:gd name="T31" fmla="*/ 321 h 2368"/>
                  <a:gd name="T32" fmla="*/ 163 w 776"/>
                  <a:gd name="T33" fmla="*/ 357 h 2368"/>
                  <a:gd name="T34" fmla="*/ 174 w 776"/>
                  <a:gd name="T35" fmla="*/ 392 h 2368"/>
                  <a:gd name="T36" fmla="*/ 163 w 776"/>
                  <a:gd name="T37" fmla="*/ 415 h 2368"/>
                  <a:gd name="T38" fmla="*/ 186 w 776"/>
                  <a:gd name="T39" fmla="*/ 451 h 2368"/>
                  <a:gd name="T40" fmla="*/ 174 w 776"/>
                  <a:gd name="T41" fmla="*/ 486 h 2368"/>
                  <a:gd name="T42" fmla="*/ 186 w 776"/>
                  <a:gd name="T43" fmla="*/ 533 h 2368"/>
                  <a:gd name="T44" fmla="*/ 174 w 776"/>
                  <a:gd name="T45" fmla="*/ 545 h 2368"/>
                  <a:gd name="T46" fmla="*/ 186 w 776"/>
                  <a:gd name="T47" fmla="*/ 58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a:defRPr/>
                </a:pPr>
                <a:endParaRPr lang="ru-RU"/>
              </a:p>
            </p:txBody>
          </p:sp>
          <p:sp>
            <p:nvSpPr>
              <p:cNvPr id="2072" name="Freeform 125"/>
              <p:cNvSpPr>
                <a:spLocks/>
              </p:cNvSpPr>
              <p:nvPr/>
            </p:nvSpPr>
            <p:spPr bwMode="hidden">
              <a:xfrm rot="19660755" flipV="1">
                <a:off x="4114" y="843"/>
                <a:ext cx="171" cy="326"/>
              </a:xfrm>
              <a:custGeom>
                <a:avLst/>
                <a:gdLst>
                  <a:gd name="T0" fmla="*/ 0 w 776"/>
                  <a:gd name="T1" fmla="*/ 9 h 2368"/>
                  <a:gd name="T2" fmla="*/ 53 w 776"/>
                  <a:gd name="T3" fmla="*/ 2 h 2368"/>
                  <a:gd name="T4" fmla="*/ 21 w 776"/>
                  <a:gd name="T5" fmla="*/ 22 h 2368"/>
                  <a:gd name="T6" fmla="*/ 74 w 776"/>
                  <a:gd name="T7" fmla="*/ 22 h 2368"/>
                  <a:gd name="T8" fmla="*/ 42 w 776"/>
                  <a:gd name="T9" fmla="*/ 42 h 2368"/>
                  <a:gd name="T10" fmla="*/ 85 w 776"/>
                  <a:gd name="T11" fmla="*/ 48 h 2368"/>
                  <a:gd name="T12" fmla="*/ 63 w 776"/>
                  <a:gd name="T13" fmla="*/ 62 h 2368"/>
                  <a:gd name="T14" fmla="*/ 106 w 776"/>
                  <a:gd name="T15" fmla="*/ 68 h 2368"/>
                  <a:gd name="T16" fmla="*/ 85 w 776"/>
                  <a:gd name="T17" fmla="*/ 82 h 2368"/>
                  <a:gd name="T18" fmla="*/ 116 w 776"/>
                  <a:gd name="T19" fmla="*/ 88 h 2368"/>
                  <a:gd name="T20" fmla="*/ 106 w 776"/>
                  <a:gd name="T21" fmla="*/ 101 h 2368"/>
                  <a:gd name="T22" fmla="*/ 127 w 776"/>
                  <a:gd name="T23" fmla="*/ 115 h 2368"/>
                  <a:gd name="T24" fmla="*/ 127 w 776"/>
                  <a:gd name="T25" fmla="*/ 128 h 2368"/>
                  <a:gd name="T26" fmla="*/ 148 w 776"/>
                  <a:gd name="T27" fmla="*/ 148 h 2368"/>
                  <a:gd name="T28" fmla="*/ 138 w 776"/>
                  <a:gd name="T29" fmla="*/ 167 h 2368"/>
                  <a:gd name="T30" fmla="*/ 159 w 776"/>
                  <a:gd name="T31" fmla="*/ 181 h 2368"/>
                  <a:gd name="T32" fmla="*/ 148 w 776"/>
                  <a:gd name="T33" fmla="*/ 200 h 2368"/>
                  <a:gd name="T34" fmla="*/ 159 w 776"/>
                  <a:gd name="T35" fmla="*/ 220 h 2368"/>
                  <a:gd name="T36" fmla="*/ 148 w 776"/>
                  <a:gd name="T37" fmla="*/ 233 h 2368"/>
                  <a:gd name="T38" fmla="*/ 169 w 776"/>
                  <a:gd name="T39" fmla="*/ 253 h 2368"/>
                  <a:gd name="T40" fmla="*/ 159 w 776"/>
                  <a:gd name="T41" fmla="*/ 273 h 2368"/>
                  <a:gd name="T42" fmla="*/ 169 w 776"/>
                  <a:gd name="T43" fmla="*/ 300 h 2368"/>
                  <a:gd name="T44" fmla="*/ 159 w 776"/>
                  <a:gd name="T45" fmla="*/ 306 h 2368"/>
                  <a:gd name="T46" fmla="*/ 169 w 776"/>
                  <a:gd name="T47" fmla="*/ 32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a:defRPr/>
                </a:pPr>
                <a:endParaRPr lang="ru-RU"/>
              </a:p>
            </p:txBody>
          </p:sp>
          <p:sp>
            <p:nvSpPr>
              <p:cNvPr id="2073" name="Arc 126"/>
              <p:cNvSpPr>
                <a:spLocks/>
              </p:cNvSpPr>
              <p:nvPr/>
            </p:nvSpPr>
            <p:spPr bwMode="hidden">
              <a:xfrm flipH="1">
                <a:off x="3144" y="319"/>
                <a:ext cx="996" cy="933"/>
              </a:xfrm>
              <a:custGeom>
                <a:avLst/>
                <a:gdLst>
                  <a:gd name="T0" fmla="*/ 0 w 36830"/>
                  <a:gd name="T1" fmla="*/ 11 h 22305"/>
                  <a:gd name="T2" fmla="*/ 27 w 36830"/>
                  <a:gd name="T3" fmla="*/ 39 h 22305"/>
                  <a:gd name="T4" fmla="*/ 11 w 36830"/>
                  <a:gd name="T5" fmla="*/ 38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p:spPr>
            <p:txBody>
              <a:bodyPr wrap="none" anchor="ctr"/>
              <a:lstStyle/>
              <a:p>
                <a:pPr>
                  <a:defRPr/>
                </a:pPr>
                <a:endParaRPr lang="ru-RU"/>
              </a:p>
            </p:txBody>
          </p:sp>
          <p:sp>
            <p:nvSpPr>
              <p:cNvPr id="2074" name="Arc 127"/>
              <p:cNvSpPr>
                <a:spLocks/>
              </p:cNvSpPr>
              <p:nvPr/>
            </p:nvSpPr>
            <p:spPr bwMode="hidden">
              <a:xfrm flipH="1">
                <a:off x="3426" y="122"/>
                <a:ext cx="724" cy="899"/>
              </a:xfrm>
              <a:custGeom>
                <a:avLst/>
                <a:gdLst>
                  <a:gd name="T0" fmla="*/ 0 w 31881"/>
                  <a:gd name="T1" fmla="*/ 17 h 21600"/>
                  <a:gd name="T2" fmla="*/ 16 w 31881"/>
                  <a:gd name="T3" fmla="*/ 8 h 21600"/>
                  <a:gd name="T4" fmla="*/ 9 w 31881"/>
                  <a:gd name="T5" fmla="*/ 38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p:spPr>
            <p:txBody>
              <a:bodyPr wrap="none" anchor="ctr"/>
              <a:lstStyle/>
              <a:p>
                <a:pPr>
                  <a:defRPr/>
                </a:pPr>
                <a:endParaRPr lang="ru-RU"/>
              </a:p>
            </p:txBody>
          </p:sp>
          <p:sp>
            <p:nvSpPr>
              <p:cNvPr id="2075" name="Arc 128"/>
              <p:cNvSpPr>
                <a:spLocks/>
              </p:cNvSpPr>
              <p:nvPr/>
            </p:nvSpPr>
            <p:spPr bwMode="hidden">
              <a:xfrm>
                <a:off x="4199" y="502"/>
                <a:ext cx="297" cy="901"/>
              </a:xfrm>
              <a:custGeom>
                <a:avLst/>
                <a:gdLst>
                  <a:gd name="T0" fmla="*/ 0 w 31146"/>
                  <a:gd name="T1" fmla="*/ 8 h 21600"/>
                  <a:gd name="T2" fmla="*/ 3 w 31146"/>
                  <a:gd name="T3" fmla="*/ 17 h 21600"/>
                  <a:gd name="T4" fmla="*/ 1 w 31146"/>
                  <a:gd name="T5" fmla="*/ 38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p:spPr>
            <p:txBody>
              <a:bodyPr wrap="none" anchor="ctr"/>
              <a:lstStyle/>
              <a:p>
                <a:pPr>
                  <a:defRPr/>
                </a:pPr>
                <a:endParaRPr lang="ru-RU"/>
              </a:p>
            </p:txBody>
          </p:sp>
          <p:sp>
            <p:nvSpPr>
              <p:cNvPr id="2076" name="Freeform 129"/>
              <p:cNvSpPr>
                <a:spLocks/>
              </p:cNvSpPr>
              <p:nvPr/>
            </p:nvSpPr>
            <p:spPr bwMode="hidden">
              <a:xfrm flipH="1">
                <a:off x="3307" y="981"/>
                <a:ext cx="426" cy="598"/>
              </a:xfrm>
              <a:custGeom>
                <a:avLst/>
                <a:gdLst>
                  <a:gd name="T0" fmla="*/ 0 w 776"/>
                  <a:gd name="T1" fmla="*/ 16 h 2368"/>
                  <a:gd name="T2" fmla="*/ 132 w 776"/>
                  <a:gd name="T3" fmla="*/ 4 h 2368"/>
                  <a:gd name="T4" fmla="*/ 53 w 776"/>
                  <a:gd name="T5" fmla="*/ 40 h 2368"/>
                  <a:gd name="T6" fmla="*/ 184 w 776"/>
                  <a:gd name="T7" fmla="*/ 40 h 2368"/>
                  <a:gd name="T8" fmla="*/ 105 w 776"/>
                  <a:gd name="T9" fmla="*/ 77 h 2368"/>
                  <a:gd name="T10" fmla="*/ 211 w 776"/>
                  <a:gd name="T11" fmla="*/ 89 h 2368"/>
                  <a:gd name="T12" fmla="*/ 158 w 776"/>
                  <a:gd name="T13" fmla="*/ 113 h 2368"/>
                  <a:gd name="T14" fmla="*/ 264 w 776"/>
                  <a:gd name="T15" fmla="*/ 125 h 2368"/>
                  <a:gd name="T16" fmla="*/ 211 w 776"/>
                  <a:gd name="T17" fmla="*/ 150 h 2368"/>
                  <a:gd name="T18" fmla="*/ 290 w 776"/>
                  <a:gd name="T19" fmla="*/ 162 h 2368"/>
                  <a:gd name="T20" fmla="*/ 264 w 776"/>
                  <a:gd name="T21" fmla="*/ 186 h 2368"/>
                  <a:gd name="T22" fmla="*/ 316 w 776"/>
                  <a:gd name="T23" fmla="*/ 210 h 2368"/>
                  <a:gd name="T24" fmla="*/ 316 w 776"/>
                  <a:gd name="T25" fmla="*/ 234 h 2368"/>
                  <a:gd name="T26" fmla="*/ 369 w 776"/>
                  <a:gd name="T27" fmla="*/ 271 h 2368"/>
                  <a:gd name="T28" fmla="*/ 343 w 776"/>
                  <a:gd name="T29" fmla="*/ 307 h 2368"/>
                  <a:gd name="T30" fmla="*/ 395 w 776"/>
                  <a:gd name="T31" fmla="*/ 331 h 2368"/>
                  <a:gd name="T32" fmla="*/ 369 w 776"/>
                  <a:gd name="T33" fmla="*/ 368 h 2368"/>
                  <a:gd name="T34" fmla="*/ 395 w 776"/>
                  <a:gd name="T35" fmla="*/ 404 h 2368"/>
                  <a:gd name="T36" fmla="*/ 369 w 776"/>
                  <a:gd name="T37" fmla="*/ 428 h 2368"/>
                  <a:gd name="T38" fmla="*/ 422 w 776"/>
                  <a:gd name="T39" fmla="*/ 465 h 2368"/>
                  <a:gd name="T40" fmla="*/ 395 w 776"/>
                  <a:gd name="T41" fmla="*/ 501 h 2368"/>
                  <a:gd name="T42" fmla="*/ 422 w 776"/>
                  <a:gd name="T43" fmla="*/ 550 h 2368"/>
                  <a:gd name="T44" fmla="*/ 395 w 776"/>
                  <a:gd name="T45" fmla="*/ 562 h 2368"/>
                  <a:gd name="T46" fmla="*/ 422 w 776"/>
                  <a:gd name="T47" fmla="*/ 59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a:defRPr/>
                </a:pPr>
                <a:endParaRPr lang="ru-RU"/>
              </a:p>
            </p:txBody>
          </p:sp>
          <p:sp>
            <p:nvSpPr>
              <p:cNvPr id="2077" name="Freeform 130"/>
              <p:cNvSpPr>
                <a:spLocks/>
              </p:cNvSpPr>
              <p:nvPr/>
            </p:nvSpPr>
            <p:spPr bwMode="hidden">
              <a:xfrm flipH="1">
                <a:off x="3507" y="350"/>
                <a:ext cx="273" cy="597"/>
              </a:xfrm>
              <a:custGeom>
                <a:avLst/>
                <a:gdLst>
                  <a:gd name="T0" fmla="*/ 0 w 776"/>
                  <a:gd name="T1" fmla="*/ 16 h 2368"/>
                  <a:gd name="T2" fmla="*/ 84 w 776"/>
                  <a:gd name="T3" fmla="*/ 4 h 2368"/>
                  <a:gd name="T4" fmla="*/ 34 w 776"/>
                  <a:gd name="T5" fmla="*/ 40 h 2368"/>
                  <a:gd name="T6" fmla="*/ 118 w 776"/>
                  <a:gd name="T7" fmla="*/ 40 h 2368"/>
                  <a:gd name="T8" fmla="*/ 68 w 776"/>
                  <a:gd name="T9" fmla="*/ 77 h 2368"/>
                  <a:gd name="T10" fmla="*/ 135 w 776"/>
                  <a:gd name="T11" fmla="*/ 89 h 2368"/>
                  <a:gd name="T12" fmla="*/ 101 w 776"/>
                  <a:gd name="T13" fmla="*/ 113 h 2368"/>
                  <a:gd name="T14" fmla="*/ 169 w 776"/>
                  <a:gd name="T15" fmla="*/ 125 h 2368"/>
                  <a:gd name="T16" fmla="*/ 135 w 776"/>
                  <a:gd name="T17" fmla="*/ 149 h 2368"/>
                  <a:gd name="T18" fmla="*/ 186 w 776"/>
                  <a:gd name="T19" fmla="*/ 161 h 2368"/>
                  <a:gd name="T20" fmla="*/ 169 w 776"/>
                  <a:gd name="T21" fmla="*/ 186 h 2368"/>
                  <a:gd name="T22" fmla="*/ 203 w 776"/>
                  <a:gd name="T23" fmla="*/ 210 h 2368"/>
                  <a:gd name="T24" fmla="*/ 203 w 776"/>
                  <a:gd name="T25" fmla="*/ 234 h 2368"/>
                  <a:gd name="T26" fmla="*/ 236 w 776"/>
                  <a:gd name="T27" fmla="*/ 270 h 2368"/>
                  <a:gd name="T28" fmla="*/ 220 w 776"/>
                  <a:gd name="T29" fmla="*/ 307 h 2368"/>
                  <a:gd name="T30" fmla="*/ 253 w 776"/>
                  <a:gd name="T31" fmla="*/ 331 h 2368"/>
                  <a:gd name="T32" fmla="*/ 236 w 776"/>
                  <a:gd name="T33" fmla="*/ 367 h 2368"/>
                  <a:gd name="T34" fmla="*/ 253 w 776"/>
                  <a:gd name="T35" fmla="*/ 403 h 2368"/>
                  <a:gd name="T36" fmla="*/ 236 w 776"/>
                  <a:gd name="T37" fmla="*/ 428 h 2368"/>
                  <a:gd name="T38" fmla="*/ 270 w 776"/>
                  <a:gd name="T39" fmla="*/ 464 h 2368"/>
                  <a:gd name="T40" fmla="*/ 253 w 776"/>
                  <a:gd name="T41" fmla="*/ 500 h 2368"/>
                  <a:gd name="T42" fmla="*/ 270 w 776"/>
                  <a:gd name="T43" fmla="*/ 549 h 2368"/>
                  <a:gd name="T44" fmla="*/ 253 w 776"/>
                  <a:gd name="T45" fmla="*/ 561 h 2368"/>
                  <a:gd name="T46" fmla="*/ 270 w 776"/>
                  <a:gd name="T47" fmla="*/ 59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a:defRPr/>
                </a:pPr>
                <a:endParaRPr lang="ru-RU"/>
              </a:p>
            </p:txBody>
          </p:sp>
          <p:sp>
            <p:nvSpPr>
              <p:cNvPr id="2078" name="Freeform 131"/>
              <p:cNvSpPr>
                <a:spLocks/>
              </p:cNvSpPr>
              <p:nvPr/>
            </p:nvSpPr>
            <p:spPr bwMode="hidden">
              <a:xfrm flipH="1">
                <a:off x="3821" y="172"/>
                <a:ext cx="164" cy="597"/>
              </a:xfrm>
              <a:custGeom>
                <a:avLst/>
                <a:gdLst>
                  <a:gd name="T0" fmla="*/ 0 w 776"/>
                  <a:gd name="T1" fmla="*/ 16 h 2368"/>
                  <a:gd name="T2" fmla="*/ 51 w 776"/>
                  <a:gd name="T3" fmla="*/ 4 h 2368"/>
                  <a:gd name="T4" fmla="*/ 20 w 776"/>
                  <a:gd name="T5" fmla="*/ 40 h 2368"/>
                  <a:gd name="T6" fmla="*/ 71 w 776"/>
                  <a:gd name="T7" fmla="*/ 40 h 2368"/>
                  <a:gd name="T8" fmla="*/ 41 w 776"/>
                  <a:gd name="T9" fmla="*/ 77 h 2368"/>
                  <a:gd name="T10" fmla="*/ 81 w 776"/>
                  <a:gd name="T11" fmla="*/ 89 h 2368"/>
                  <a:gd name="T12" fmla="*/ 61 w 776"/>
                  <a:gd name="T13" fmla="*/ 113 h 2368"/>
                  <a:gd name="T14" fmla="*/ 101 w 776"/>
                  <a:gd name="T15" fmla="*/ 125 h 2368"/>
                  <a:gd name="T16" fmla="*/ 81 w 776"/>
                  <a:gd name="T17" fmla="*/ 149 h 2368"/>
                  <a:gd name="T18" fmla="*/ 112 w 776"/>
                  <a:gd name="T19" fmla="*/ 161 h 2368"/>
                  <a:gd name="T20" fmla="*/ 101 w 776"/>
                  <a:gd name="T21" fmla="*/ 186 h 2368"/>
                  <a:gd name="T22" fmla="*/ 122 w 776"/>
                  <a:gd name="T23" fmla="*/ 210 h 2368"/>
                  <a:gd name="T24" fmla="*/ 122 w 776"/>
                  <a:gd name="T25" fmla="*/ 234 h 2368"/>
                  <a:gd name="T26" fmla="*/ 142 w 776"/>
                  <a:gd name="T27" fmla="*/ 270 h 2368"/>
                  <a:gd name="T28" fmla="*/ 132 w 776"/>
                  <a:gd name="T29" fmla="*/ 307 h 2368"/>
                  <a:gd name="T30" fmla="*/ 152 w 776"/>
                  <a:gd name="T31" fmla="*/ 331 h 2368"/>
                  <a:gd name="T32" fmla="*/ 142 w 776"/>
                  <a:gd name="T33" fmla="*/ 367 h 2368"/>
                  <a:gd name="T34" fmla="*/ 152 w 776"/>
                  <a:gd name="T35" fmla="*/ 403 h 2368"/>
                  <a:gd name="T36" fmla="*/ 142 w 776"/>
                  <a:gd name="T37" fmla="*/ 428 h 2368"/>
                  <a:gd name="T38" fmla="*/ 162 w 776"/>
                  <a:gd name="T39" fmla="*/ 464 h 2368"/>
                  <a:gd name="T40" fmla="*/ 152 w 776"/>
                  <a:gd name="T41" fmla="*/ 500 h 2368"/>
                  <a:gd name="T42" fmla="*/ 162 w 776"/>
                  <a:gd name="T43" fmla="*/ 549 h 2368"/>
                  <a:gd name="T44" fmla="*/ 152 w 776"/>
                  <a:gd name="T45" fmla="*/ 561 h 2368"/>
                  <a:gd name="T46" fmla="*/ 162 w 776"/>
                  <a:gd name="T47" fmla="*/ 59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a:defRPr/>
                </a:pPr>
                <a:endParaRPr lang="ru-RU"/>
              </a:p>
            </p:txBody>
          </p:sp>
          <p:sp>
            <p:nvSpPr>
              <p:cNvPr id="2079" name="Freeform 132"/>
              <p:cNvSpPr>
                <a:spLocks/>
              </p:cNvSpPr>
              <p:nvPr/>
            </p:nvSpPr>
            <p:spPr bwMode="hidden">
              <a:xfrm>
                <a:off x="4841" y="894"/>
                <a:ext cx="395" cy="628"/>
              </a:xfrm>
              <a:custGeom>
                <a:avLst/>
                <a:gdLst>
                  <a:gd name="T0" fmla="*/ 0 w 776"/>
                  <a:gd name="T1" fmla="*/ 17 h 2368"/>
                  <a:gd name="T2" fmla="*/ 122 w 776"/>
                  <a:gd name="T3" fmla="*/ 4 h 2368"/>
                  <a:gd name="T4" fmla="*/ 49 w 776"/>
                  <a:gd name="T5" fmla="*/ 42 h 2368"/>
                  <a:gd name="T6" fmla="*/ 171 w 776"/>
                  <a:gd name="T7" fmla="*/ 42 h 2368"/>
                  <a:gd name="T8" fmla="*/ 98 w 776"/>
                  <a:gd name="T9" fmla="*/ 81 h 2368"/>
                  <a:gd name="T10" fmla="*/ 195 w 776"/>
                  <a:gd name="T11" fmla="*/ 93 h 2368"/>
                  <a:gd name="T12" fmla="*/ 147 w 776"/>
                  <a:gd name="T13" fmla="*/ 119 h 2368"/>
                  <a:gd name="T14" fmla="*/ 244 w 776"/>
                  <a:gd name="T15" fmla="*/ 132 h 2368"/>
                  <a:gd name="T16" fmla="*/ 195 w 776"/>
                  <a:gd name="T17" fmla="*/ 157 h 2368"/>
                  <a:gd name="T18" fmla="*/ 269 w 776"/>
                  <a:gd name="T19" fmla="*/ 170 h 2368"/>
                  <a:gd name="T20" fmla="*/ 244 w 776"/>
                  <a:gd name="T21" fmla="*/ 195 h 2368"/>
                  <a:gd name="T22" fmla="*/ 293 w 776"/>
                  <a:gd name="T23" fmla="*/ 221 h 2368"/>
                  <a:gd name="T24" fmla="*/ 293 w 776"/>
                  <a:gd name="T25" fmla="*/ 246 h 2368"/>
                  <a:gd name="T26" fmla="*/ 342 w 776"/>
                  <a:gd name="T27" fmla="*/ 284 h 2368"/>
                  <a:gd name="T28" fmla="*/ 318 w 776"/>
                  <a:gd name="T29" fmla="*/ 322 h 2368"/>
                  <a:gd name="T30" fmla="*/ 366 w 776"/>
                  <a:gd name="T31" fmla="*/ 348 h 2368"/>
                  <a:gd name="T32" fmla="*/ 342 w 776"/>
                  <a:gd name="T33" fmla="*/ 386 h 2368"/>
                  <a:gd name="T34" fmla="*/ 366 w 776"/>
                  <a:gd name="T35" fmla="*/ 424 h 2368"/>
                  <a:gd name="T36" fmla="*/ 342 w 776"/>
                  <a:gd name="T37" fmla="*/ 450 h 2368"/>
                  <a:gd name="T38" fmla="*/ 391 w 776"/>
                  <a:gd name="T39" fmla="*/ 488 h 2368"/>
                  <a:gd name="T40" fmla="*/ 366 w 776"/>
                  <a:gd name="T41" fmla="*/ 526 h 2368"/>
                  <a:gd name="T42" fmla="*/ 391 w 776"/>
                  <a:gd name="T43" fmla="*/ 577 h 2368"/>
                  <a:gd name="T44" fmla="*/ 366 w 776"/>
                  <a:gd name="T45" fmla="*/ 590 h 2368"/>
                  <a:gd name="T46" fmla="*/ 391 w 776"/>
                  <a:gd name="T47" fmla="*/ 62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a:defRPr/>
                </a:pPr>
                <a:endParaRPr lang="ru-RU"/>
              </a:p>
            </p:txBody>
          </p:sp>
          <p:sp>
            <p:nvSpPr>
              <p:cNvPr id="2080" name="Freeform 133"/>
              <p:cNvSpPr>
                <a:spLocks/>
              </p:cNvSpPr>
              <p:nvPr/>
            </p:nvSpPr>
            <p:spPr bwMode="hidden">
              <a:xfrm>
                <a:off x="4636" y="576"/>
                <a:ext cx="594" cy="417"/>
              </a:xfrm>
              <a:custGeom>
                <a:avLst/>
                <a:gdLst>
                  <a:gd name="T0" fmla="*/ 0 w 776"/>
                  <a:gd name="T1" fmla="*/ 11 h 2368"/>
                  <a:gd name="T2" fmla="*/ 184 w 776"/>
                  <a:gd name="T3" fmla="*/ 3 h 2368"/>
                  <a:gd name="T4" fmla="*/ 73 w 776"/>
                  <a:gd name="T5" fmla="*/ 28 h 2368"/>
                  <a:gd name="T6" fmla="*/ 257 w 776"/>
                  <a:gd name="T7" fmla="*/ 28 h 2368"/>
                  <a:gd name="T8" fmla="*/ 147 w 776"/>
                  <a:gd name="T9" fmla="*/ 54 h 2368"/>
                  <a:gd name="T10" fmla="*/ 294 w 776"/>
                  <a:gd name="T11" fmla="*/ 62 h 2368"/>
                  <a:gd name="T12" fmla="*/ 220 w 776"/>
                  <a:gd name="T13" fmla="*/ 79 h 2368"/>
                  <a:gd name="T14" fmla="*/ 367 w 776"/>
                  <a:gd name="T15" fmla="*/ 87 h 2368"/>
                  <a:gd name="T16" fmla="*/ 294 w 776"/>
                  <a:gd name="T17" fmla="*/ 104 h 2368"/>
                  <a:gd name="T18" fmla="*/ 404 w 776"/>
                  <a:gd name="T19" fmla="*/ 113 h 2368"/>
                  <a:gd name="T20" fmla="*/ 367 w 776"/>
                  <a:gd name="T21" fmla="*/ 130 h 2368"/>
                  <a:gd name="T22" fmla="*/ 441 w 776"/>
                  <a:gd name="T23" fmla="*/ 147 h 2368"/>
                  <a:gd name="T24" fmla="*/ 441 w 776"/>
                  <a:gd name="T25" fmla="*/ 163 h 2368"/>
                  <a:gd name="T26" fmla="*/ 514 w 776"/>
                  <a:gd name="T27" fmla="*/ 189 h 2368"/>
                  <a:gd name="T28" fmla="*/ 478 w 776"/>
                  <a:gd name="T29" fmla="*/ 214 h 2368"/>
                  <a:gd name="T30" fmla="*/ 551 w 776"/>
                  <a:gd name="T31" fmla="*/ 231 h 2368"/>
                  <a:gd name="T32" fmla="*/ 514 w 776"/>
                  <a:gd name="T33" fmla="*/ 256 h 2368"/>
                  <a:gd name="T34" fmla="*/ 551 w 776"/>
                  <a:gd name="T35" fmla="*/ 282 h 2368"/>
                  <a:gd name="T36" fmla="*/ 514 w 776"/>
                  <a:gd name="T37" fmla="*/ 299 h 2368"/>
                  <a:gd name="T38" fmla="*/ 588 w 776"/>
                  <a:gd name="T39" fmla="*/ 324 h 2368"/>
                  <a:gd name="T40" fmla="*/ 551 w 776"/>
                  <a:gd name="T41" fmla="*/ 349 h 2368"/>
                  <a:gd name="T42" fmla="*/ 588 w 776"/>
                  <a:gd name="T43" fmla="*/ 383 h 2368"/>
                  <a:gd name="T44" fmla="*/ 551 w 776"/>
                  <a:gd name="T45" fmla="*/ 392 h 2368"/>
                  <a:gd name="T46" fmla="*/ 588 w 776"/>
                  <a:gd name="T47" fmla="*/ 41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a:defRPr/>
                </a:pPr>
                <a:endParaRPr lang="ru-RU"/>
              </a:p>
            </p:txBody>
          </p:sp>
          <p:sp>
            <p:nvSpPr>
              <p:cNvPr id="2081" name="Freeform 134"/>
              <p:cNvSpPr>
                <a:spLocks/>
              </p:cNvSpPr>
              <p:nvPr/>
            </p:nvSpPr>
            <p:spPr bwMode="hidden">
              <a:xfrm>
                <a:off x="4658" y="132"/>
                <a:ext cx="260" cy="559"/>
              </a:xfrm>
              <a:custGeom>
                <a:avLst/>
                <a:gdLst>
                  <a:gd name="T0" fmla="*/ 0 w 776"/>
                  <a:gd name="T1" fmla="*/ 15 h 2368"/>
                  <a:gd name="T2" fmla="*/ 80 w 776"/>
                  <a:gd name="T3" fmla="*/ 4 h 2368"/>
                  <a:gd name="T4" fmla="*/ 32 w 776"/>
                  <a:gd name="T5" fmla="*/ 38 h 2368"/>
                  <a:gd name="T6" fmla="*/ 113 w 776"/>
                  <a:gd name="T7" fmla="*/ 38 h 2368"/>
                  <a:gd name="T8" fmla="*/ 64 w 776"/>
                  <a:gd name="T9" fmla="*/ 72 h 2368"/>
                  <a:gd name="T10" fmla="*/ 129 w 776"/>
                  <a:gd name="T11" fmla="*/ 83 h 2368"/>
                  <a:gd name="T12" fmla="*/ 96 w 776"/>
                  <a:gd name="T13" fmla="*/ 106 h 2368"/>
                  <a:gd name="T14" fmla="*/ 161 w 776"/>
                  <a:gd name="T15" fmla="*/ 117 h 2368"/>
                  <a:gd name="T16" fmla="*/ 129 w 776"/>
                  <a:gd name="T17" fmla="*/ 140 h 2368"/>
                  <a:gd name="T18" fmla="*/ 177 w 776"/>
                  <a:gd name="T19" fmla="*/ 151 h 2368"/>
                  <a:gd name="T20" fmla="*/ 161 w 776"/>
                  <a:gd name="T21" fmla="*/ 174 h 2368"/>
                  <a:gd name="T22" fmla="*/ 193 w 776"/>
                  <a:gd name="T23" fmla="*/ 196 h 2368"/>
                  <a:gd name="T24" fmla="*/ 193 w 776"/>
                  <a:gd name="T25" fmla="*/ 219 h 2368"/>
                  <a:gd name="T26" fmla="*/ 225 w 776"/>
                  <a:gd name="T27" fmla="*/ 253 h 2368"/>
                  <a:gd name="T28" fmla="*/ 209 w 776"/>
                  <a:gd name="T29" fmla="*/ 287 h 2368"/>
                  <a:gd name="T30" fmla="*/ 241 w 776"/>
                  <a:gd name="T31" fmla="*/ 310 h 2368"/>
                  <a:gd name="T32" fmla="*/ 225 w 776"/>
                  <a:gd name="T33" fmla="*/ 344 h 2368"/>
                  <a:gd name="T34" fmla="*/ 241 w 776"/>
                  <a:gd name="T35" fmla="*/ 378 h 2368"/>
                  <a:gd name="T36" fmla="*/ 225 w 776"/>
                  <a:gd name="T37" fmla="*/ 400 h 2368"/>
                  <a:gd name="T38" fmla="*/ 257 w 776"/>
                  <a:gd name="T39" fmla="*/ 434 h 2368"/>
                  <a:gd name="T40" fmla="*/ 241 w 776"/>
                  <a:gd name="T41" fmla="*/ 468 h 2368"/>
                  <a:gd name="T42" fmla="*/ 257 w 776"/>
                  <a:gd name="T43" fmla="*/ 514 h 2368"/>
                  <a:gd name="T44" fmla="*/ 241 w 776"/>
                  <a:gd name="T45" fmla="*/ 525 h 2368"/>
                  <a:gd name="T46" fmla="*/ 257 w 776"/>
                  <a:gd name="T47" fmla="*/ 55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a:defRPr/>
                </a:pPr>
                <a:endParaRPr lang="ru-RU"/>
              </a:p>
            </p:txBody>
          </p:sp>
          <p:sp>
            <p:nvSpPr>
              <p:cNvPr id="2082" name="Freeform 135"/>
              <p:cNvSpPr>
                <a:spLocks/>
              </p:cNvSpPr>
              <p:nvPr/>
            </p:nvSpPr>
            <p:spPr bwMode="hidden">
              <a:xfrm rot="-1346631">
                <a:off x="4401" y="599"/>
                <a:ext cx="175" cy="329"/>
              </a:xfrm>
              <a:custGeom>
                <a:avLst/>
                <a:gdLst>
                  <a:gd name="T0" fmla="*/ 0 w 776"/>
                  <a:gd name="T1" fmla="*/ 9 h 2368"/>
                  <a:gd name="T2" fmla="*/ 54 w 776"/>
                  <a:gd name="T3" fmla="*/ 2 h 2368"/>
                  <a:gd name="T4" fmla="*/ 22 w 776"/>
                  <a:gd name="T5" fmla="*/ 22 h 2368"/>
                  <a:gd name="T6" fmla="*/ 76 w 776"/>
                  <a:gd name="T7" fmla="*/ 22 h 2368"/>
                  <a:gd name="T8" fmla="*/ 43 w 776"/>
                  <a:gd name="T9" fmla="*/ 42 h 2368"/>
                  <a:gd name="T10" fmla="*/ 87 w 776"/>
                  <a:gd name="T11" fmla="*/ 49 h 2368"/>
                  <a:gd name="T12" fmla="*/ 65 w 776"/>
                  <a:gd name="T13" fmla="*/ 62 h 2368"/>
                  <a:gd name="T14" fmla="*/ 108 w 776"/>
                  <a:gd name="T15" fmla="*/ 69 h 2368"/>
                  <a:gd name="T16" fmla="*/ 87 w 776"/>
                  <a:gd name="T17" fmla="*/ 82 h 2368"/>
                  <a:gd name="T18" fmla="*/ 119 w 776"/>
                  <a:gd name="T19" fmla="*/ 89 h 2368"/>
                  <a:gd name="T20" fmla="*/ 108 w 776"/>
                  <a:gd name="T21" fmla="*/ 102 h 2368"/>
                  <a:gd name="T22" fmla="*/ 130 w 776"/>
                  <a:gd name="T23" fmla="*/ 116 h 2368"/>
                  <a:gd name="T24" fmla="*/ 130 w 776"/>
                  <a:gd name="T25" fmla="*/ 129 h 2368"/>
                  <a:gd name="T26" fmla="*/ 152 w 776"/>
                  <a:gd name="T27" fmla="*/ 149 h 2368"/>
                  <a:gd name="T28" fmla="*/ 141 w 776"/>
                  <a:gd name="T29" fmla="*/ 169 h 2368"/>
                  <a:gd name="T30" fmla="*/ 162 w 776"/>
                  <a:gd name="T31" fmla="*/ 182 h 2368"/>
                  <a:gd name="T32" fmla="*/ 152 w 776"/>
                  <a:gd name="T33" fmla="*/ 202 h 2368"/>
                  <a:gd name="T34" fmla="*/ 162 w 776"/>
                  <a:gd name="T35" fmla="*/ 222 h 2368"/>
                  <a:gd name="T36" fmla="*/ 152 w 776"/>
                  <a:gd name="T37" fmla="*/ 236 h 2368"/>
                  <a:gd name="T38" fmla="*/ 173 w 776"/>
                  <a:gd name="T39" fmla="*/ 256 h 2368"/>
                  <a:gd name="T40" fmla="*/ 162 w 776"/>
                  <a:gd name="T41" fmla="*/ 276 h 2368"/>
                  <a:gd name="T42" fmla="*/ 173 w 776"/>
                  <a:gd name="T43" fmla="*/ 302 h 2368"/>
                  <a:gd name="T44" fmla="*/ 162 w 776"/>
                  <a:gd name="T45" fmla="*/ 309 h 2368"/>
                  <a:gd name="T46" fmla="*/ 173 w 776"/>
                  <a:gd name="T47" fmla="*/ 3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a:defRPr/>
                </a:pPr>
                <a:endParaRPr lang="ru-RU"/>
              </a:p>
            </p:txBody>
          </p:sp>
          <p:sp>
            <p:nvSpPr>
              <p:cNvPr id="2083" name="Freeform 136"/>
              <p:cNvSpPr>
                <a:spLocks/>
              </p:cNvSpPr>
              <p:nvPr/>
            </p:nvSpPr>
            <p:spPr bwMode="hidden">
              <a:xfrm rot="1346631" flipH="1">
                <a:off x="3783" y="589"/>
                <a:ext cx="172" cy="330"/>
              </a:xfrm>
              <a:custGeom>
                <a:avLst/>
                <a:gdLst>
                  <a:gd name="T0" fmla="*/ 0 w 776"/>
                  <a:gd name="T1" fmla="*/ 9 h 2368"/>
                  <a:gd name="T2" fmla="*/ 53 w 776"/>
                  <a:gd name="T3" fmla="*/ 2 h 2368"/>
                  <a:gd name="T4" fmla="*/ 21 w 776"/>
                  <a:gd name="T5" fmla="*/ 22 h 2368"/>
                  <a:gd name="T6" fmla="*/ 74 w 776"/>
                  <a:gd name="T7" fmla="*/ 22 h 2368"/>
                  <a:gd name="T8" fmla="*/ 43 w 776"/>
                  <a:gd name="T9" fmla="*/ 42 h 2368"/>
                  <a:gd name="T10" fmla="*/ 85 w 776"/>
                  <a:gd name="T11" fmla="*/ 49 h 2368"/>
                  <a:gd name="T12" fmla="*/ 64 w 776"/>
                  <a:gd name="T13" fmla="*/ 62 h 2368"/>
                  <a:gd name="T14" fmla="*/ 106 w 776"/>
                  <a:gd name="T15" fmla="*/ 69 h 2368"/>
                  <a:gd name="T16" fmla="*/ 85 w 776"/>
                  <a:gd name="T17" fmla="*/ 83 h 2368"/>
                  <a:gd name="T18" fmla="*/ 117 w 776"/>
                  <a:gd name="T19" fmla="*/ 89 h 2368"/>
                  <a:gd name="T20" fmla="*/ 106 w 776"/>
                  <a:gd name="T21" fmla="*/ 103 h 2368"/>
                  <a:gd name="T22" fmla="*/ 128 w 776"/>
                  <a:gd name="T23" fmla="*/ 116 h 2368"/>
                  <a:gd name="T24" fmla="*/ 128 w 776"/>
                  <a:gd name="T25" fmla="*/ 129 h 2368"/>
                  <a:gd name="T26" fmla="*/ 149 w 776"/>
                  <a:gd name="T27" fmla="*/ 149 h 2368"/>
                  <a:gd name="T28" fmla="*/ 138 w 776"/>
                  <a:gd name="T29" fmla="*/ 169 h 2368"/>
                  <a:gd name="T30" fmla="*/ 160 w 776"/>
                  <a:gd name="T31" fmla="*/ 183 h 2368"/>
                  <a:gd name="T32" fmla="*/ 149 w 776"/>
                  <a:gd name="T33" fmla="*/ 203 h 2368"/>
                  <a:gd name="T34" fmla="*/ 160 w 776"/>
                  <a:gd name="T35" fmla="*/ 223 h 2368"/>
                  <a:gd name="T36" fmla="*/ 149 w 776"/>
                  <a:gd name="T37" fmla="*/ 236 h 2368"/>
                  <a:gd name="T38" fmla="*/ 170 w 776"/>
                  <a:gd name="T39" fmla="*/ 256 h 2368"/>
                  <a:gd name="T40" fmla="*/ 160 w 776"/>
                  <a:gd name="T41" fmla="*/ 276 h 2368"/>
                  <a:gd name="T42" fmla="*/ 170 w 776"/>
                  <a:gd name="T43" fmla="*/ 303 h 2368"/>
                  <a:gd name="T44" fmla="*/ 160 w 776"/>
                  <a:gd name="T45" fmla="*/ 310 h 2368"/>
                  <a:gd name="T46" fmla="*/ 170 w 776"/>
                  <a:gd name="T47" fmla="*/ 33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a:defRPr/>
                </a:pPr>
                <a:endParaRPr lang="ru-RU"/>
              </a:p>
            </p:txBody>
          </p:sp>
        </p:grpSp>
      </p:grpSp>
      <p:sp>
        <p:nvSpPr>
          <p:cNvPr id="2051" name="Rectangle 137"/>
          <p:cNvSpPr>
            <a:spLocks noGrp="1" noChangeArrowheads="1"/>
          </p:cNvSpPr>
          <p:nvPr>
            <p:ph type="title"/>
          </p:nvPr>
        </p:nvSpPr>
        <p:spPr bwMode="auto">
          <a:xfrm>
            <a:off x="685800" y="301625"/>
            <a:ext cx="7772400" cy="146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2052" name="Rectangle 138"/>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902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ru-RU"/>
          </a:p>
        </p:txBody>
      </p:sp>
      <p:sp>
        <p:nvSpPr>
          <p:cNvPr id="902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ru-RU"/>
          </a:p>
        </p:txBody>
      </p:sp>
      <p:sp>
        <p:nvSpPr>
          <p:cNvPr id="902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4A783471-5DA2-404E-8407-7798C780D5AC}" type="slidenum">
              <a:rPr lang="ru-RU"/>
              <a:pPr>
                <a:defRPr/>
              </a:pPr>
              <a:t>‹#›</a:t>
            </a:fld>
            <a:endParaRPr lang="ru-RU"/>
          </a:p>
        </p:txBody>
      </p:sp>
    </p:spTree>
  </p:cSld>
  <p:clrMap bg1="dk2" tx1="lt1" bg2="dk1" tx2="lt2" accent1="accent1" accent2="accent2" accent3="accent3" accent4="accent4" accent5="accent5" accent6="accent6" hlink="hlink" folHlink="folHlink"/>
  <p:sldLayoutIdLst>
    <p:sldLayoutId id="2147484430"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Black" pitchFamily="34" charset="0"/>
        </a:defRPr>
      </a:lvl2pPr>
      <a:lvl3pPr algn="l" rtl="0" eaLnBrk="0" fontAlgn="base" hangingPunct="0">
        <a:spcBef>
          <a:spcPct val="0"/>
        </a:spcBef>
        <a:spcAft>
          <a:spcPct val="0"/>
        </a:spcAft>
        <a:defRPr sz="4400">
          <a:solidFill>
            <a:schemeClr val="tx2"/>
          </a:solidFill>
          <a:latin typeface="Arial Black" pitchFamily="34" charset="0"/>
        </a:defRPr>
      </a:lvl3pPr>
      <a:lvl4pPr algn="l" rtl="0" eaLnBrk="0" fontAlgn="base" hangingPunct="0">
        <a:spcBef>
          <a:spcPct val="0"/>
        </a:spcBef>
        <a:spcAft>
          <a:spcPct val="0"/>
        </a:spcAft>
        <a:defRPr sz="4400">
          <a:solidFill>
            <a:schemeClr val="tx2"/>
          </a:solidFill>
          <a:latin typeface="Arial Black" pitchFamily="34" charset="0"/>
        </a:defRPr>
      </a:lvl4pPr>
      <a:lvl5pPr algn="l" rtl="0" eaLnBrk="0" fontAlgn="base" hangingPunct="0">
        <a:spcBef>
          <a:spcPct val="0"/>
        </a:spcBef>
        <a:spcAft>
          <a:spcPct val="0"/>
        </a:spcAft>
        <a:defRPr sz="4400">
          <a:solidFill>
            <a:schemeClr val="tx2"/>
          </a:solidFill>
          <a:latin typeface="Arial Black" pitchFamily="34" charset="0"/>
        </a:defRPr>
      </a:lvl5pPr>
      <a:lvl6pPr marL="457200" algn="l" rtl="0" fontAlgn="base">
        <a:spcBef>
          <a:spcPct val="0"/>
        </a:spcBef>
        <a:spcAft>
          <a:spcPct val="0"/>
        </a:spcAft>
        <a:defRPr sz="4400">
          <a:solidFill>
            <a:schemeClr val="tx2"/>
          </a:solidFill>
          <a:latin typeface="Arial Black" pitchFamily="34" charset="0"/>
        </a:defRPr>
      </a:lvl6pPr>
      <a:lvl7pPr marL="914400" algn="l" rtl="0" fontAlgn="base">
        <a:spcBef>
          <a:spcPct val="0"/>
        </a:spcBef>
        <a:spcAft>
          <a:spcPct val="0"/>
        </a:spcAft>
        <a:defRPr sz="4400">
          <a:solidFill>
            <a:schemeClr val="tx2"/>
          </a:solidFill>
          <a:latin typeface="Arial Black" pitchFamily="34" charset="0"/>
        </a:defRPr>
      </a:lvl7pPr>
      <a:lvl8pPr marL="1371600" algn="l" rtl="0" fontAlgn="base">
        <a:spcBef>
          <a:spcPct val="0"/>
        </a:spcBef>
        <a:spcAft>
          <a:spcPct val="0"/>
        </a:spcAft>
        <a:defRPr sz="4400">
          <a:solidFill>
            <a:schemeClr val="tx2"/>
          </a:solidFill>
          <a:latin typeface="Arial Black" pitchFamily="34" charset="0"/>
        </a:defRPr>
      </a:lvl8pPr>
      <a:lvl9pPr marL="1828800" algn="l"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chemeClr val="tx1"/>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chemeClr val="tx1"/>
          </a:solidFill>
          <a:latin typeface="+mn-lt"/>
        </a:defRPr>
      </a:lvl5pPr>
      <a:lvl6pPr marL="2514600" indent="-228600" algn="l" rtl="0" fontAlgn="base">
        <a:spcBef>
          <a:spcPct val="20000"/>
        </a:spcBef>
        <a:spcAft>
          <a:spcPct val="0"/>
        </a:spcAft>
        <a:buFont typeface="Times New Roman" pitchFamily="18" charset="0"/>
        <a:buChar char="–"/>
        <a:defRPr sz="2000">
          <a:solidFill>
            <a:schemeClr val="tx1"/>
          </a:solidFill>
          <a:latin typeface="+mn-lt"/>
        </a:defRPr>
      </a:lvl6pPr>
      <a:lvl7pPr marL="2971800" indent="-228600" algn="l" rtl="0" fontAlgn="base">
        <a:spcBef>
          <a:spcPct val="20000"/>
        </a:spcBef>
        <a:spcAft>
          <a:spcPct val="0"/>
        </a:spcAft>
        <a:buFont typeface="Times New Roman" pitchFamily="18" charset="0"/>
        <a:buChar char="–"/>
        <a:defRPr sz="2000">
          <a:solidFill>
            <a:schemeClr val="tx1"/>
          </a:solidFill>
          <a:latin typeface="+mn-lt"/>
        </a:defRPr>
      </a:lvl7pPr>
      <a:lvl8pPr marL="3429000" indent="-228600" algn="l" rtl="0" fontAlgn="base">
        <a:spcBef>
          <a:spcPct val="20000"/>
        </a:spcBef>
        <a:spcAft>
          <a:spcPct val="0"/>
        </a:spcAft>
        <a:buFont typeface="Times New Roman" pitchFamily="18" charset="0"/>
        <a:buChar char="–"/>
        <a:defRPr sz="2000">
          <a:solidFill>
            <a:schemeClr val="tx1"/>
          </a:solidFill>
          <a:latin typeface="+mn-lt"/>
        </a:defRPr>
      </a:lvl8pPr>
      <a:lvl9pPr marL="3886200" indent="-228600" algn="l" rtl="0" fontAlgn="base">
        <a:spcBef>
          <a:spcPct val="20000"/>
        </a:spcBef>
        <a:spcAft>
          <a:spcPct val="0"/>
        </a:spcAft>
        <a:buFont typeface="Times New Roman" pitchFamily="18" charset="0"/>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20.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2.xml"/><Relationship Id="rId4" Type="http://schemas.openxmlformats.org/officeDocument/2006/relationships/image" Target="../media/image219.jpeg"/></Relationships>
</file>

<file path=ppt/slides/_rels/slide138.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2.xml"/><Relationship Id="rId4" Type="http://schemas.openxmlformats.org/officeDocument/2006/relationships/image" Target="../media/image222.jpeg"/></Relationships>
</file>

<file path=ppt/slides/_rels/slide139.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26.jpeg"/><Relationship Id="rId7" Type="http://schemas.openxmlformats.org/officeDocument/2006/relationships/image" Target="../media/image230.jpeg"/><Relationship Id="rId2" Type="http://schemas.openxmlformats.org/officeDocument/2006/relationships/image" Target="../media/image225.jpeg"/><Relationship Id="rId1" Type="http://schemas.openxmlformats.org/officeDocument/2006/relationships/slideLayout" Target="../slideLayouts/slideLayout2.xml"/><Relationship Id="rId6" Type="http://schemas.openxmlformats.org/officeDocument/2006/relationships/image" Target="../media/image229.jpeg"/><Relationship Id="rId5" Type="http://schemas.openxmlformats.org/officeDocument/2006/relationships/image" Target="../media/image228.jpeg"/><Relationship Id="rId4" Type="http://schemas.openxmlformats.org/officeDocument/2006/relationships/image" Target="../media/image227.jpeg"/></Relationships>
</file>

<file path=ppt/slides/_rels/slide142.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50.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podvignaroda.ru/" TargetMode="External"/><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5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8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8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9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endParaRPr lang="ru-RU" smtClean="0"/>
          </a:p>
        </p:txBody>
      </p:sp>
      <p:sp>
        <p:nvSpPr>
          <p:cNvPr id="4099" name="Rectangle 3"/>
          <p:cNvSpPr>
            <a:spLocks noGrp="1" noChangeArrowheads="1"/>
          </p:cNvSpPr>
          <p:nvPr>
            <p:ph idx="1"/>
          </p:nvPr>
        </p:nvSpPr>
        <p:spPr/>
        <p:txBody>
          <a:bodyPr/>
          <a:lstStyle/>
          <a:p>
            <a:pPr eaLnBrk="1" hangingPunct="1"/>
            <a:endParaRPr lang="ru-RU" smtClean="0"/>
          </a:p>
        </p:txBody>
      </p:sp>
      <p:pic>
        <p:nvPicPr>
          <p:cNvPr id="4100" name="Picture 6" descr="11"/>
          <p:cNvPicPr>
            <a:picLocks noChangeAspect="1" noChangeArrowheads="1"/>
          </p:cNvPicPr>
          <p:nvPr/>
        </p:nvPicPr>
        <p:blipFill>
          <a:blip r:embed="rId2" cstate="email">
            <a:lum bright="12000"/>
          </a:blip>
          <a:srcRect/>
          <a:stretch>
            <a:fillRect/>
          </a:stretch>
        </p:blipFill>
        <p:spPr bwMode="auto">
          <a:xfrm>
            <a:off x="214313" y="160338"/>
            <a:ext cx="8643937" cy="6483350"/>
          </a:xfrm>
          <a:prstGeom prst="rect">
            <a:avLst/>
          </a:prstGeom>
          <a:noFill/>
          <a:ln w="9525">
            <a:noFill/>
            <a:miter lim="800000"/>
            <a:headEnd/>
            <a:tailEnd/>
          </a:ln>
        </p:spPr>
      </p:pic>
      <p:pic>
        <p:nvPicPr>
          <p:cNvPr id="4101" name="Picture 6" descr="C:\Documents and Settings\User\Мои документы\Мои рисунки\BU1WXX.jpg"/>
          <p:cNvPicPr>
            <a:picLocks noChangeAspect="1" noChangeArrowheads="1"/>
          </p:cNvPicPr>
          <p:nvPr/>
        </p:nvPicPr>
        <p:blipFill>
          <a:blip r:embed="rId3" cstate="email"/>
          <a:srcRect/>
          <a:stretch>
            <a:fillRect/>
          </a:stretch>
        </p:blipFill>
        <p:spPr bwMode="auto">
          <a:xfrm>
            <a:off x="0" y="0"/>
            <a:ext cx="9429750" cy="6858000"/>
          </a:xfrm>
          <a:prstGeom prst="rect">
            <a:avLst/>
          </a:prstGeom>
          <a:noFill/>
          <a:ln w="9525">
            <a:noFill/>
            <a:miter lim="800000"/>
            <a:headEnd/>
            <a:tailEnd/>
          </a:ln>
        </p:spPr>
      </p:pic>
      <p:sp>
        <p:nvSpPr>
          <p:cNvPr id="8" name="TextBox 7"/>
          <p:cNvSpPr txBox="1"/>
          <p:nvPr/>
        </p:nvSpPr>
        <p:spPr>
          <a:xfrm>
            <a:off x="285720" y="1357298"/>
            <a:ext cx="9072626" cy="1508105"/>
          </a:xfrm>
          <a:prstGeom prst="rect">
            <a:avLst/>
          </a:prstGeom>
          <a:noFill/>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l">
              <a:spcBef>
                <a:spcPct val="50000"/>
              </a:spcBef>
              <a:defRPr/>
            </a:pPr>
            <a:r>
              <a:rPr lang="ru-RU" sz="4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1">
                      <a:satMod val="175000"/>
                      <a:alpha val="40000"/>
                    </a:schemeClr>
                  </a:glow>
                  <a:outerShdw blurRad="88000" dist="50800" dir="5040000" algn="tl">
                    <a:schemeClr val="accent4">
                      <a:tint val="80000"/>
                      <a:satMod val="250000"/>
                      <a:alpha val="45000"/>
                    </a:schemeClr>
                  </a:outerShdw>
                </a:effectLst>
                <a:latin typeface="Arial Black" pitchFamily="34" charset="0"/>
              </a:rPr>
              <a:t>«ОДНА ДЛЯ ВСЕХ ВОЙНА. ОДНА НА ВСЕХ ПОБЕДА!»</a:t>
            </a:r>
          </a:p>
        </p:txBody>
      </p:sp>
      <p:sp>
        <p:nvSpPr>
          <p:cNvPr id="4103" name="TextBox 8"/>
          <p:cNvSpPr txBox="1">
            <a:spLocks noChangeArrowheads="1"/>
          </p:cNvSpPr>
          <p:nvPr/>
        </p:nvSpPr>
        <p:spPr bwMode="auto">
          <a:xfrm>
            <a:off x="4143375" y="5572125"/>
            <a:ext cx="5000625" cy="1077913"/>
          </a:xfrm>
          <a:prstGeom prst="rect">
            <a:avLst/>
          </a:prstGeom>
          <a:noFill/>
          <a:ln w="9525">
            <a:noFill/>
            <a:miter lim="800000"/>
            <a:headEnd/>
            <a:tailEnd/>
          </a:ln>
        </p:spPr>
        <p:txBody>
          <a:bodyPr>
            <a:spAutoFit/>
          </a:bodyPr>
          <a:lstStyle/>
          <a:p>
            <a:pPr algn="r"/>
            <a:r>
              <a:rPr lang="ru-RU" sz="1600" b="1">
                <a:solidFill>
                  <a:srgbClr val="FFFF00"/>
                </a:solidFill>
                <a:latin typeface="Times New Roman" pitchFamily="18" charset="0"/>
                <a:cs typeface="Times New Roman" pitchFamily="18" charset="0"/>
              </a:rPr>
              <a:t>Электронная выставка подготовлена на основе архивных документов отдела архивной службы администрации Чановского района, </a:t>
            </a:r>
          </a:p>
          <a:p>
            <a:pPr algn="r"/>
            <a:r>
              <a:rPr lang="ru-RU" sz="1600" b="1">
                <a:solidFill>
                  <a:srgbClr val="FFFF00"/>
                </a:solidFill>
                <a:latin typeface="Times New Roman" pitchFamily="18" charset="0"/>
                <a:cs typeface="Times New Roman" pitchFamily="18" charset="0"/>
              </a:rPr>
              <a:t>районной газеты «Коллективное животноводство»</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endParaRPr lang="ru-RU" smtClean="0"/>
          </a:p>
        </p:txBody>
      </p:sp>
      <p:sp>
        <p:nvSpPr>
          <p:cNvPr id="13315" name="Rectangle 3"/>
          <p:cNvSpPr>
            <a:spLocks noGrp="1" noChangeArrowheads="1"/>
          </p:cNvSpPr>
          <p:nvPr>
            <p:ph idx="1"/>
          </p:nvPr>
        </p:nvSpPr>
        <p:spPr>
          <a:xfrm>
            <a:off x="395288" y="1557338"/>
            <a:ext cx="8229600" cy="4525962"/>
          </a:xfrm>
        </p:spPr>
        <p:txBody>
          <a:bodyPr/>
          <a:lstStyle/>
          <a:p>
            <a:pPr eaLnBrk="1" hangingPunct="1"/>
            <a:endParaRPr lang="ru-RU" smtClean="0"/>
          </a:p>
        </p:txBody>
      </p:sp>
      <p:pic>
        <p:nvPicPr>
          <p:cNvPr id="13316" name="Picture 5" descr="Ушли на фронт муж и жена Максимовы"/>
          <p:cNvPicPr>
            <a:picLocks noChangeAspect="1" noChangeArrowheads="1"/>
          </p:cNvPicPr>
          <p:nvPr/>
        </p:nvPicPr>
        <p:blipFill>
          <a:blip r:embed="rId2" cstate="email">
            <a:extLst/>
          </a:blip>
          <a:srcRect/>
          <a:stretch>
            <a:fillRect/>
          </a:stretch>
        </p:blipFill>
        <p:spPr bwMode="auto">
          <a:xfrm>
            <a:off x="251520" y="336762"/>
            <a:ext cx="4673600" cy="60483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sp>
        <p:nvSpPr>
          <p:cNvPr id="13317" name="Text Box 7"/>
          <p:cNvSpPr txBox="1">
            <a:spLocks noChangeArrowheads="1"/>
          </p:cNvSpPr>
          <p:nvPr/>
        </p:nvSpPr>
        <p:spPr bwMode="auto">
          <a:xfrm>
            <a:off x="900113" y="6419850"/>
            <a:ext cx="2447925" cy="584200"/>
          </a:xfrm>
          <a:prstGeom prst="rect">
            <a:avLst/>
          </a:prstGeom>
          <a:solidFill>
            <a:schemeClr val="bg1"/>
          </a:solidFill>
          <a:ln w="9525">
            <a:noFill/>
            <a:miter lim="800000"/>
            <a:headEnd/>
            <a:tailEnd/>
          </a:ln>
        </p:spPr>
        <p:txBody>
          <a:bodyPr>
            <a:spAutoFit/>
          </a:bodyPr>
          <a:lstStyle/>
          <a:p>
            <a:pPr>
              <a:spcBef>
                <a:spcPct val="50000"/>
              </a:spcBef>
            </a:pPr>
            <a:r>
              <a:rPr lang="ru-RU" sz="1600" i="1">
                <a:solidFill>
                  <a:srgbClr val="000000"/>
                </a:solidFill>
                <a:latin typeface="Times New Roman" pitchFamily="18" charset="0"/>
              </a:rPr>
              <a:t>Вместе ушли на фронт муж и жена Максимовы</a:t>
            </a:r>
            <a:endParaRPr lang="ru-RU" sz="1400" i="1">
              <a:solidFill>
                <a:srgbClr val="000000"/>
              </a:solidFill>
              <a:latin typeface="Times New Roman" pitchFamily="18" charset="0"/>
            </a:endParaRPr>
          </a:p>
        </p:txBody>
      </p:sp>
      <p:sp>
        <p:nvSpPr>
          <p:cNvPr id="13318" name="Text Box 9"/>
          <p:cNvSpPr txBox="1">
            <a:spLocks noChangeArrowheads="1"/>
          </p:cNvSpPr>
          <p:nvPr/>
        </p:nvSpPr>
        <p:spPr bwMode="auto">
          <a:xfrm>
            <a:off x="4572000" y="1412875"/>
            <a:ext cx="5033963" cy="1816100"/>
          </a:xfrm>
          <a:prstGeom prst="rect">
            <a:avLst/>
          </a:prstGeom>
          <a:noFill/>
          <a:ln w="9525">
            <a:noFill/>
            <a:miter lim="800000"/>
            <a:headEnd/>
            <a:tailEnd/>
          </a:ln>
        </p:spPr>
        <p:txBody>
          <a:bodyPr>
            <a:spAutoFit/>
          </a:bodyPr>
          <a:lstStyle/>
          <a:p>
            <a:pPr>
              <a:spcBef>
                <a:spcPct val="50000"/>
              </a:spcBef>
            </a:pPr>
            <a:r>
              <a:rPr lang="ru-RU" sz="2800" b="1">
                <a:solidFill>
                  <a:srgbClr val="FFFF00"/>
                </a:solidFill>
              </a:rPr>
              <a:t>На войну уходили мужчины, женщины, молодые девушки,             семьи</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C:\Documents and Settings\User\Рабочий стол\выставка ВОВ 2014\слайды\письма\письмо 35.jpg"/>
          <p:cNvPicPr>
            <a:picLocks noChangeAspect="1" noChangeArrowheads="1"/>
          </p:cNvPicPr>
          <p:nvPr/>
        </p:nvPicPr>
        <p:blipFill>
          <a:blip r:embed="rId2" cstate="email"/>
          <a:srcRect/>
          <a:stretch>
            <a:fillRect/>
          </a:stretch>
        </p:blipFill>
        <p:spPr bwMode="auto">
          <a:xfrm>
            <a:off x="1643063" y="214313"/>
            <a:ext cx="5500687" cy="6543675"/>
          </a:xfrm>
          <a:prstGeom prst="rect">
            <a:avLst/>
          </a:prstGeom>
          <a:noFill/>
          <a:ln w="9525">
            <a:noFill/>
            <a:miter lim="800000"/>
            <a:headEnd/>
            <a:tailEnd/>
          </a:ln>
        </p:spPr>
      </p:pic>
      <p:sp>
        <p:nvSpPr>
          <p:cNvPr id="105475" name="TextBox 2"/>
          <p:cNvSpPr txBox="1">
            <a:spLocks noChangeArrowheads="1"/>
          </p:cNvSpPr>
          <p:nvPr/>
        </p:nvSpPr>
        <p:spPr bwMode="auto">
          <a:xfrm rot="-1134944">
            <a:off x="457200" y="1727200"/>
            <a:ext cx="8289925" cy="1938338"/>
          </a:xfrm>
          <a:prstGeom prst="rect">
            <a:avLst/>
          </a:prstGeom>
          <a:noFill/>
          <a:ln w="9525">
            <a:noFill/>
            <a:miter lim="800000"/>
            <a:headEnd/>
            <a:tailEnd/>
          </a:ln>
        </p:spPr>
        <p:txBody>
          <a:bodyPr>
            <a:spAutoFit/>
          </a:bodyPr>
          <a:lstStyle/>
          <a:p>
            <a:r>
              <a:rPr lang="ru-RU" sz="2000" b="1" i="1">
                <a:solidFill>
                  <a:srgbClr val="000000"/>
                </a:solidFill>
                <a:latin typeface="Times New Roman" pitchFamily="18" charset="0"/>
                <a:cs typeface="Times New Roman" pitchFamily="18" charset="0"/>
              </a:rPr>
              <a:t>«В 1941 г. курорт стал госпиталем, где мы дети войны давали концерты в домиках, стирали перевязочный материал … </a:t>
            </a:r>
          </a:p>
          <a:p>
            <a:r>
              <a:rPr lang="ru-RU" sz="2000" b="1" i="1">
                <a:solidFill>
                  <a:srgbClr val="000000"/>
                </a:solidFill>
                <a:latin typeface="Times New Roman" pitchFamily="18" charset="0"/>
                <a:cs typeface="Times New Roman" pitchFamily="18" charset="0"/>
              </a:rPr>
              <a:t>Затем переехали в с. Покровка, где помогали в колхозе им. Кагановича: пололи, копали картофель. В уборочную страду нас возили  на хлебное поле, где под наблюдением взрослых вязали снопы…» </a:t>
            </a:r>
          </a:p>
          <a:p>
            <a:r>
              <a:rPr lang="ru-RU" sz="2000" b="1" i="1">
                <a:solidFill>
                  <a:srgbClr val="000000"/>
                </a:solidFill>
                <a:latin typeface="Times New Roman" pitchFamily="18" charset="0"/>
                <a:cs typeface="Times New Roman" pitchFamily="18" charset="0"/>
              </a:rPr>
              <a:t>Трофимова (Баширова) А.С. , г. Петропавловск  </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4288" y="0"/>
            <a:ext cx="9144000" cy="1417638"/>
          </a:xfrm>
        </p:spPr>
        <p:txBody>
          <a:bodyPr/>
          <a:lstStyle/>
          <a:p>
            <a:pPr eaLnBrk="1" hangingPunct="1"/>
            <a:r>
              <a:rPr lang="ru-RU" b="1" i="1" smtClean="0">
                <a:solidFill>
                  <a:srgbClr val="FFFF00"/>
                </a:solidFill>
              </a:rPr>
              <a:t>У ВОЙНЫ НЕТ ВОЗРАСТА</a:t>
            </a:r>
          </a:p>
        </p:txBody>
      </p:sp>
      <p:pic>
        <p:nvPicPr>
          <p:cNvPr id="106499" name="Рисунок 2" descr="E:\i\01-warkids.jpg"/>
          <p:cNvPicPr>
            <a:picLocks noGrp="1" noChangeAspect="1" noChangeArrowheads="1"/>
          </p:cNvPicPr>
          <p:nvPr>
            <p:ph idx="1"/>
          </p:nvPr>
        </p:nvPicPr>
        <p:blipFill>
          <a:blip r:embed="rId2" cstate="email"/>
          <a:srcRect/>
          <a:stretch>
            <a:fillRect/>
          </a:stretch>
        </p:blipFill>
        <p:spPr>
          <a:xfrm>
            <a:off x="910218" y="1285860"/>
            <a:ext cx="7556240" cy="5000660"/>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Заголовок 1"/>
          <p:cNvSpPr>
            <a:spLocks noGrp="1"/>
          </p:cNvSpPr>
          <p:nvPr>
            <p:ph type="title"/>
          </p:nvPr>
        </p:nvSpPr>
        <p:spPr/>
        <p:txBody>
          <a:bodyPr/>
          <a:lstStyle/>
          <a:p>
            <a:endParaRPr lang="ru-RU" smtClean="0"/>
          </a:p>
        </p:txBody>
      </p:sp>
      <p:pic>
        <p:nvPicPr>
          <p:cNvPr id="107523" name="Picture 2" descr="F:\выставка ВОВ 2014\дополнительно\для слайдов\IMG_0010_1.JPG"/>
          <p:cNvPicPr>
            <a:picLocks noGrp="1" noChangeAspect="1" noChangeArrowheads="1"/>
          </p:cNvPicPr>
          <p:nvPr>
            <p:ph idx="1"/>
          </p:nvPr>
        </p:nvPicPr>
        <p:blipFill>
          <a:blip r:embed="rId2" cstate="email"/>
          <a:srcRect/>
          <a:stretch>
            <a:fillRect/>
          </a:stretch>
        </p:blipFill>
        <p:spPr>
          <a:xfrm>
            <a:off x="250825" y="692150"/>
            <a:ext cx="8593138" cy="5073650"/>
          </a:xfr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endParaRPr lang="ru-RU" smtClean="0"/>
          </a:p>
        </p:txBody>
      </p:sp>
      <p:sp>
        <p:nvSpPr>
          <p:cNvPr id="108547" name="Rectangle 3"/>
          <p:cNvSpPr>
            <a:spLocks noGrp="1" noChangeArrowheads="1"/>
          </p:cNvSpPr>
          <p:nvPr>
            <p:ph idx="1"/>
          </p:nvPr>
        </p:nvSpPr>
        <p:spPr>
          <a:xfrm flipH="1" flipV="1">
            <a:off x="9144000" y="6858000"/>
            <a:ext cx="323850" cy="315913"/>
          </a:xfrm>
          <a:solidFill>
            <a:srgbClr val="E6D8D0"/>
          </a:solidFill>
        </p:spPr>
        <p:txBody>
          <a:bodyPr/>
          <a:lstStyle/>
          <a:p>
            <a:pPr eaLnBrk="1" hangingPunct="1">
              <a:buFontTx/>
              <a:buNone/>
            </a:pPr>
            <a:endParaRPr lang="ru-RU" smtClean="0"/>
          </a:p>
        </p:txBody>
      </p:sp>
      <p:pic>
        <p:nvPicPr>
          <p:cNvPr id="108548" name="Picture 4" descr="00042-scan_2014-04-02_13-43-33вправо"/>
          <p:cNvPicPr>
            <a:picLocks noChangeAspect="1" noChangeArrowheads="1"/>
          </p:cNvPicPr>
          <p:nvPr/>
        </p:nvPicPr>
        <p:blipFill>
          <a:blip r:embed="rId2" cstate="email"/>
          <a:srcRect/>
          <a:stretch>
            <a:fillRect/>
          </a:stretch>
        </p:blipFill>
        <p:spPr bwMode="auto">
          <a:xfrm>
            <a:off x="2700338" y="476250"/>
            <a:ext cx="3735387" cy="6243638"/>
          </a:xfrm>
          <a:prstGeom prst="rect">
            <a:avLst/>
          </a:prstGeom>
          <a:noFill/>
          <a:ln w="9525">
            <a:noFill/>
            <a:miter lim="800000"/>
            <a:headEnd/>
            <a:tailEnd/>
          </a:ln>
        </p:spPr>
      </p:pic>
      <p:sp>
        <p:nvSpPr>
          <p:cNvPr id="108549" name="Text Box 7"/>
          <p:cNvSpPr txBox="1">
            <a:spLocks noChangeArrowheads="1"/>
          </p:cNvSpPr>
          <p:nvPr/>
        </p:nvSpPr>
        <p:spPr bwMode="auto">
          <a:xfrm>
            <a:off x="5975350" y="0"/>
            <a:ext cx="3168650" cy="700088"/>
          </a:xfrm>
          <a:prstGeom prst="rect">
            <a:avLst/>
          </a:prstGeom>
          <a:noFill/>
          <a:ln w="9525">
            <a:noFill/>
            <a:miter lim="800000"/>
            <a:headEnd/>
            <a:tailEnd/>
          </a:ln>
        </p:spPr>
        <p:txBody>
          <a:bodyPr>
            <a:spAutoFit/>
          </a:bodyPr>
          <a:lstStyle/>
          <a:p>
            <a:pPr algn="l"/>
            <a:r>
              <a:rPr lang="ru-RU" sz="1400" b="1">
                <a:solidFill>
                  <a:srgbClr val="FFFF00"/>
                </a:solidFill>
              </a:rPr>
              <a:t>-</a:t>
            </a:r>
            <a:endParaRPr lang="ru-RU" sz="1400" b="1">
              <a:solidFill>
                <a:srgbClr val="FFFF00"/>
              </a:solidFill>
              <a:latin typeface="Times New Roman" pitchFamily="18" charset="0"/>
            </a:endParaRPr>
          </a:p>
          <a:p>
            <a:pPr algn="l"/>
            <a:endParaRPr lang="ru-RU" sz="1400" b="1">
              <a:solidFill>
                <a:srgbClr val="FFFF00"/>
              </a:solidFill>
              <a:latin typeface="Times New Roman" pitchFamily="18" charset="0"/>
            </a:endParaRPr>
          </a:p>
          <a:p>
            <a:pPr algn="l"/>
            <a:endParaRPr lang="ru-RU" sz="1200">
              <a:solidFill>
                <a:srgbClr val="FFFF00"/>
              </a:solidFill>
              <a:latin typeface="Times New Roman" pitchFamily="18" charset="0"/>
            </a:endParaRPr>
          </a:p>
        </p:txBody>
      </p:sp>
      <p:sp>
        <p:nvSpPr>
          <p:cNvPr id="108550" name="TextBox 1"/>
          <p:cNvSpPr txBox="1">
            <a:spLocks noChangeArrowheads="1"/>
          </p:cNvSpPr>
          <p:nvPr/>
        </p:nvSpPr>
        <p:spPr bwMode="auto">
          <a:xfrm rot="-655718">
            <a:off x="854075" y="1695450"/>
            <a:ext cx="7410450" cy="2862263"/>
          </a:xfrm>
          <a:prstGeom prst="rect">
            <a:avLst/>
          </a:prstGeom>
          <a:noFill/>
          <a:ln w="9525">
            <a:noFill/>
            <a:miter lim="800000"/>
            <a:headEnd/>
            <a:tailEnd/>
          </a:ln>
        </p:spPr>
        <p:txBody>
          <a:bodyPr>
            <a:spAutoFit/>
          </a:bodyPr>
          <a:lstStyle/>
          <a:p>
            <a:pPr algn="l"/>
            <a:r>
              <a:rPr lang="ru-RU" b="1">
                <a:solidFill>
                  <a:srgbClr val="000000"/>
                </a:solidFill>
                <a:latin typeface="Times New Roman" pitchFamily="18" charset="0"/>
              </a:rPr>
              <a:t>Сингатулина Зуря, ученица 4 класса Белехтинской начальной школы собрала 200 кг колосьев;</a:t>
            </a:r>
          </a:p>
          <a:p>
            <a:pPr algn="l"/>
            <a:r>
              <a:rPr lang="ru-RU" b="1">
                <a:solidFill>
                  <a:srgbClr val="000000"/>
                </a:solidFill>
                <a:latin typeface="Times New Roman" pitchFamily="18" charset="0"/>
              </a:rPr>
              <a:t>-Муратов Лали, ученик 4 класса Белехтинской начальной школы, работал конюхом на сеноуборке, на жатке, гонщиком. Выработал 85 трудодней;</a:t>
            </a:r>
          </a:p>
          <a:p>
            <a:pPr algn="l"/>
            <a:r>
              <a:rPr lang="ru-RU" b="1">
                <a:solidFill>
                  <a:srgbClr val="000000"/>
                </a:solidFill>
                <a:latin typeface="Times New Roman" pitchFamily="18" charset="0"/>
              </a:rPr>
              <a:t>-Лазарев Александр, 15 лет, сын колхозника-фронтовика, активно участвовал в весенне-посевной и уборочной компаниях. Работал на жатке. Убирал 1,5-5 га вместо 4 га по норме, в дни фронтовой декады добился 7-8 га ежедневно, убрал на жатке 200 га без потерь. За летний период выработал 120 трудодней;</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9570" name="Заголовок 1"/>
          <p:cNvSpPr>
            <a:spLocks noGrp="1"/>
          </p:cNvSpPr>
          <p:nvPr>
            <p:ph type="title"/>
          </p:nvPr>
        </p:nvSpPr>
        <p:spPr/>
        <p:txBody>
          <a:bodyPr/>
          <a:lstStyle/>
          <a:p>
            <a:endParaRPr lang="ru-RU" smtClean="0"/>
          </a:p>
        </p:txBody>
      </p:sp>
      <p:pic>
        <p:nvPicPr>
          <p:cNvPr id="109571" name="Picture 2"/>
          <p:cNvPicPr>
            <a:picLocks noGrp="1" noChangeAspect="1" noChangeArrowheads="1"/>
          </p:cNvPicPr>
          <p:nvPr>
            <p:ph idx="1"/>
          </p:nvPr>
        </p:nvPicPr>
        <p:blipFill>
          <a:blip r:embed="rId2" cstate="email"/>
          <a:srcRect/>
          <a:stretch>
            <a:fillRect/>
          </a:stretch>
        </p:blipFill>
        <p:spPr>
          <a:xfrm>
            <a:off x="2339975" y="115888"/>
            <a:ext cx="4114800" cy="6672262"/>
          </a:xfrm>
          <a:noFill/>
        </p:spPr>
      </p:pic>
      <p:sp>
        <p:nvSpPr>
          <p:cNvPr id="109572" name="TextBox 3"/>
          <p:cNvSpPr txBox="1">
            <a:spLocks noChangeArrowheads="1"/>
          </p:cNvSpPr>
          <p:nvPr/>
        </p:nvSpPr>
        <p:spPr bwMode="auto">
          <a:xfrm>
            <a:off x="6300788" y="6381750"/>
            <a:ext cx="2700337" cy="276225"/>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Основание Ф-1 Оп-1 д.</a:t>
            </a:r>
            <a:r>
              <a:rPr lang="en-US" sz="1200" i="1">
                <a:solidFill>
                  <a:srgbClr val="000000"/>
                </a:solidFill>
                <a:latin typeface="Times New Roman" pitchFamily="18" charset="0"/>
                <a:cs typeface="Times New Roman" pitchFamily="18" charset="0"/>
              </a:rPr>
              <a:t> 29</a:t>
            </a:r>
            <a:r>
              <a:rPr lang="ru-RU" sz="1200" i="1">
                <a:solidFill>
                  <a:srgbClr val="000000"/>
                </a:solidFill>
                <a:latin typeface="Times New Roman" pitchFamily="18" charset="0"/>
                <a:cs typeface="Times New Roman" pitchFamily="18" charset="0"/>
              </a:rPr>
              <a:t> л л. 28-30</a:t>
            </a:r>
          </a:p>
        </p:txBody>
      </p:sp>
      <p:sp>
        <p:nvSpPr>
          <p:cNvPr id="109573" name="TextBox 6"/>
          <p:cNvSpPr txBox="1">
            <a:spLocks noChangeArrowheads="1"/>
          </p:cNvSpPr>
          <p:nvPr/>
        </p:nvSpPr>
        <p:spPr bwMode="auto">
          <a:xfrm rot="-886041">
            <a:off x="993775" y="2011363"/>
            <a:ext cx="6897688" cy="2309812"/>
          </a:xfrm>
          <a:prstGeom prst="rect">
            <a:avLst/>
          </a:prstGeom>
          <a:noFill/>
          <a:ln w="9525">
            <a:noFill/>
            <a:miter lim="800000"/>
            <a:headEnd/>
            <a:tailEnd/>
          </a:ln>
        </p:spPr>
        <p:txBody>
          <a:bodyPr>
            <a:spAutoFit/>
          </a:bodyPr>
          <a:lstStyle/>
          <a:p>
            <a:pPr algn="l"/>
            <a:r>
              <a:rPr lang="ru-RU" b="1">
                <a:solidFill>
                  <a:srgbClr val="000000"/>
                </a:solidFill>
                <a:latin typeface="Times New Roman" pitchFamily="18" charset="0"/>
              </a:rPr>
              <a:t>-Шепель Рая, ученица 2 класса собрала 50 кг зерна;</a:t>
            </a:r>
          </a:p>
          <a:p>
            <a:pPr algn="l"/>
            <a:r>
              <a:rPr lang="ru-RU" b="1">
                <a:solidFill>
                  <a:srgbClr val="000000"/>
                </a:solidFill>
                <a:latin typeface="Times New Roman" pitchFamily="18" charset="0"/>
              </a:rPr>
              <a:t>-Алимпиева Нина, ученица 5 класса Чановской средней школы. Собрала 108 кг колосьев, работала активно на скирдовании хлеба, заготовке вязок;</a:t>
            </a:r>
          </a:p>
          <a:p>
            <a:pPr algn="l"/>
            <a:r>
              <a:rPr lang="ru-RU" b="1">
                <a:solidFill>
                  <a:srgbClr val="000000"/>
                </a:solidFill>
                <a:latin typeface="Times New Roman" pitchFamily="18" charset="0"/>
              </a:rPr>
              <a:t>-Бегжанов Жентимир, ученик 1 класса, участвовал на прополке хлебов, на сеноуборке, работал коноводом. Собирал в день 10-15 кг колосьев.</a:t>
            </a:r>
          </a:p>
          <a:p>
            <a:pPr algn="l"/>
            <a:endParaRPr lang="ru-RU" b="1">
              <a:solidFill>
                <a:srgbClr val="FFFFFF"/>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endParaRPr lang="ru-RU" smtClean="0"/>
          </a:p>
        </p:txBody>
      </p:sp>
      <p:sp>
        <p:nvSpPr>
          <p:cNvPr id="110595" name="Rectangle 3"/>
          <p:cNvSpPr>
            <a:spLocks noGrp="1" noChangeArrowheads="1"/>
          </p:cNvSpPr>
          <p:nvPr>
            <p:ph idx="1"/>
          </p:nvPr>
        </p:nvSpPr>
        <p:spPr/>
        <p:txBody>
          <a:bodyPr/>
          <a:lstStyle/>
          <a:p>
            <a:pPr eaLnBrk="1" hangingPunct="1"/>
            <a:endParaRPr lang="ru-RU" smtClean="0"/>
          </a:p>
        </p:txBody>
      </p:sp>
      <p:pic>
        <p:nvPicPr>
          <p:cNvPr id="110596" name="Picture 4" descr="IMG_0045"/>
          <p:cNvPicPr>
            <a:picLocks noChangeAspect="1" noChangeArrowheads="1"/>
          </p:cNvPicPr>
          <p:nvPr/>
        </p:nvPicPr>
        <p:blipFill>
          <a:blip r:embed="rId2" cstate="email"/>
          <a:srcRect l="-5522" b="-3505"/>
          <a:stretch>
            <a:fillRect/>
          </a:stretch>
        </p:blipFill>
        <p:spPr bwMode="auto">
          <a:xfrm>
            <a:off x="-74613" y="1484313"/>
            <a:ext cx="9026526" cy="3416300"/>
          </a:xfrm>
          <a:prstGeom prst="rect">
            <a:avLst/>
          </a:prstGeom>
          <a:noFill/>
          <a:ln w="9525">
            <a:noFill/>
            <a:miter lim="800000"/>
            <a:headEnd/>
            <a:tailEnd/>
          </a:ln>
        </p:spPr>
      </p:pic>
      <p:sp>
        <p:nvSpPr>
          <p:cNvPr id="110597" name="Text Box 5"/>
          <p:cNvSpPr txBox="1">
            <a:spLocks noChangeArrowheads="1"/>
          </p:cNvSpPr>
          <p:nvPr/>
        </p:nvSpPr>
        <p:spPr bwMode="auto">
          <a:xfrm>
            <a:off x="6227763" y="6400800"/>
            <a:ext cx="2916237" cy="457200"/>
          </a:xfrm>
          <a:prstGeom prst="rect">
            <a:avLst/>
          </a:prstGeom>
          <a:noFill/>
          <a:ln w="9525">
            <a:noFill/>
            <a:miter lim="800000"/>
            <a:headEnd/>
            <a:tailEnd/>
          </a:ln>
        </p:spPr>
        <p:txBody>
          <a:bodyPr>
            <a:spAutoFit/>
          </a:bodyPr>
          <a:lstStyle/>
          <a:p>
            <a:pPr>
              <a:spcBef>
                <a:spcPct val="50000"/>
              </a:spcBef>
            </a:pPr>
            <a:r>
              <a:rPr lang="ru-RU" sz="1200" i="1">
                <a:solidFill>
                  <a:srgbClr val="000000"/>
                </a:solidFill>
                <a:latin typeface="Times New Roman" pitchFamily="18" charset="0"/>
              </a:rPr>
              <a:t>Газета «Коллективное животноводство» от 20.03.1942 г.</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endParaRPr lang="ru-RU" smtClean="0"/>
          </a:p>
        </p:txBody>
      </p:sp>
      <p:sp>
        <p:nvSpPr>
          <p:cNvPr id="111619" name="Rectangle 3"/>
          <p:cNvSpPr>
            <a:spLocks noGrp="1" noChangeArrowheads="1"/>
          </p:cNvSpPr>
          <p:nvPr>
            <p:ph idx="1"/>
          </p:nvPr>
        </p:nvSpPr>
        <p:spPr/>
        <p:txBody>
          <a:bodyPr/>
          <a:lstStyle/>
          <a:p>
            <a:pPr eaLnBrk="1" hangingPunct="1"/>
            <a:endParaRPr lang="ru-RU" smtClean="0"/>
          </a:p>
        </p:txBody>
      </p:sp>
      <p:pic>
        <p:nvPicPr>
          <p:cNvPr id="111620" name="Picture 4" descr="IMG_0037 - копия"/>
          <p:cNvPicPr>
            <a:picLocks noChangeAspect="1" noChangeArrowheads="1"/>
          </p:cNvPicPr>
          <p:nvPr/>
        </p:nvPicPr>
        <p:blipFill>
          <a:blip r:embed="rId2" cstate="email"/>
          <a:srcRect/>
          <a:stretch>
            <a:fillRect/>
          </a:stretch>
        </p:blipFill>
        <p:spPr bwMode="auto">
          <a:xfrm>
            <a:off x="609600" y="65088"/>
            <a:ext cx="7667625" cy="6534150"/>
          </a:xfrm>
          <a:prstGeom prst="rect">
            <a:avLst/>
          </a:prstGeom>
          <a:noFill/>
          <a:ln w="9525">
            <a:noFill/>
            <a:miter lim="800000"/>
            <a:headEnd/>
            <a:tailEnd/>
          </a:ln>
        </p:spPr>
      </p:pic>
      <p:sp>
        <p:nvSpPr>
          <p:cNvPr id="111621" name="Text Box 5"/>
          <p:cNvSpPr txBox="1">
            <a:spLocks noChangeArrowheads="1"/>
          </p:cNvSpPr>
          <p:nvPr/>
        </p:nvSpPr>
        <p:spPr bwMode="auto">
          <a:xfrm>
            <a:off x="6516688" y="6400800"/>
            <a:ext cx="2627312" cy="457200"/>
          </a:xfrm>
          <a:prstGeom prst="rect">
            <a:avLst/>
          </a:prstGeom>
          <a:noFill/>
          <a:ln w="9525">
            <a:noFill/>
            <a:miter lim="800000"/>
            <a:headEnd/>
            <a:tailEnd/>
          </a:ln>
        </p:spPr>
        <p:txBody>
          <a:bodyPr>
            <a:spAutoFit/>
          </a:bodyPr>
          <a:lstStyle/>
          <a:p>
            <a:pPr>
              <a:spcBef>
                <a:spcPct val="50000"/>
              </a:spcBef>
            </a:pPr>
            <a:r>
              <a:rPr lang="ru-RU" sz="1200" i="1">
                <a:solidFill>
                  <a:srgbClr val="000000"/>
                </a:solidFill>
                <a:latin typeface="Times New Roman" pitchFamily="18" charset="0"/>
              </a:rPr>
              <a:t>Газета «Коллективное животноводство» от 05.02.1942 г. </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endParaRPr lang="ru-RU" smtClean="0"/>
          </a:p>
        </p:txBody>
      </p:sp>
      <p:sp>
        <p:nvSpPr>
          <p:cNvPr id="112643" name="Rectangle 3"/>
          <p:cNvSpPr>
            <a:spLocks noGrp="1" noChangeArrowheads="1"/>
          </p:cNvSpPr>
          <p:nvPr>
            <p:ph idx="1"/>
          </p:nvPr>
        </p:nvSpPr>
        <p:spPr/>
        <p:txBody>
          <a:bodyPr/>
          <a:lstStyle/>
          <a:p>
            <a:pPr eaLnBrk="1" hangingPunct="1"/>
            <a:endParaRPr lang="ru-RU" smtClean="0"/>
          </a:p>
        </p:txBody>
      </p:sp>
      <p:pic>
        <p:nvPicPr>
          <p:cNvPr id="112644" name="Picture 4" descr="00005-scan_2014-04-04_11-28-12вправо"/>
          <p:cNvPicPr>
            <a:picLocks noChangeAspect="1" noChangeArrowheads="1"/>
          </p:cNvPicPr>
          <p:nvPr/>
        </p:nvPicPr>
        <p:blipFill>
          <a:blip r:embed="rId2" cstate="email"/>
          <a:srcRect/>
          <a:stretch>
            <a:fillRect/>
          </a:stretch>
        </p:blipFill>
        <p:spPr bwMode="auto">
          <a:xfrm>
            <a:off x="107950" y="922338"/>
            <a:ext cx="8099425" cy="5829300"/>
          </a:xfrm>
          <a:prstGeom prst="rect">
            <a:avLst/>
          </a:prstGeom>
          <a:noFill/>
          <a:ln w="9525">
            <a:noFill/>
            <a:miter lim="800000"/>
            <a:headEnd/>
            <a:tailEnd/>
          </a:ln>
        </p:spPr>
      </p:pic>
      <p:sp>
        <p:nvSpPr>
          <p:cNvPr id="112645" name="Text Box 5"/>
          <p:cNvSpPr txBox="1">
            <a:spLocks noChangeArrowheads="1"/>
          </p:cNvSpPr>
          <p:nvPr/>
        </p:nvSpPr>
        <p:spPr bwMode="auto">
          <a:xfrm>
            <a:off x="6084888" y="6381750"/>
            <a:ext cx="3059112" cy="274638"/>
          </a:xfrm>
          <a:prstGeom prst="rect">
            <a:avLst/>
          </a:prstGeom>
          <a:noFill/>
          <a:ln w="9525">
            <a:noFill/>
            <a:miter lim="800000"/>
            <a:headEnd/>
            <a:tailEnd/>
          </a:ln>
        </p:spPr>
        <p:txBody>
          <a:bodyPr>
            <a:spAutoFit/>
          </a:bodyPr>
          <a:lstStyle/>
          <a:p>
            <a:pPr algn="r">
              <a:spcBef>
                <a:spcPct val="50000"/>
              </a:spcBef>
            </a:pPr>
            <a:r>
              <a:rPr lang="ru-RU" sz="1200" i="1">
                <a:solidFill>
                  <a:srgbClr val="000000"/>
                </a:solidFill>
                <a:latin typeface="Times New Roman" pitchFamily="18" charset="0"/>
              </a:rPr>
              <a:t>ОАС Ф-1 Оп-1 д. 37 л. 5</a:t>
            </a:r>
          </a:p>
        </p:txBody>
      </p:sp>
      <p:sp>
        <p:nvSpPr>
          <p:cNvPr id="112646" name="TextBox 1"/>
          <p:cNvSpPr txBox="1">
            <a:spLocks noChangeArrowheads="1"/>
          </p:cNvSpPr>
          <p:nvPr/>
        </p:nvSpPr>
        <p:spPr bwMode="auto">
          <a:xfrm>
            <a:off x="2411413" y="7938"/>
            <a:ext cx="6732587" cy="923925"/>
          </a:xfrm>
          <a:prstGeom prst="rect">
            <a:avLst/>
          </a:prstGeom>
          <a:noFill/>
          <a:ln w="9525">
            <a:noFill/>
            <a:miter lim="800000"/>
            <a:headEnd/>
            <a:tailEnd/>
          </a:ln>
        </p:spPr>
        <p:txBody>
          <a:bodyPr>
            <a:spAutoFit/>
          </a:bodyPr>
          <a:lstStyle/>
          <a:p>
            <a:pPr algn="r"/>
            <a:r>
              <a:rPr lang="ru-RU" b="1">
                <a:solidFill>
                  <a:srgbClr val="FFFF00"/>
                </a:solidFill>
              </a:rPr>
              <a:t>На территории Чановского района в годы Великой Отечественной войны действовало 3 детских дома: Тармакульский, Щегловский. Сарыбалыкский</a:t>
            </a:r>
            <a:endParaRPr lang="ru-RU" b="1">
              <a:solidFill>
                <a:srgbClr val="000000"/>
              </a:solidFill>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endParaRPr lang="ru-RU" smtClean="0"/>
          </a:p>
        </p:txBody>
      </p:sp>
      <p:pic>
        <p:nvPicPr>
          <p:cNvPr id="113667" name="Picture 4" descr="00034-scan_2014-04-09_07-00-41"/>
          <p:cNvPicPr>
            <a:picLocks noChangeAspect="1" noChangeArrowheads="1"/>
          </p:cNvPicPr>
          <p:nvPr/>
        </p:nvPicPr>
        <p:blipFill>
          <a:blip r:embed="rId2" cstate="email"/>
          <a:srcRect/>
          <a:stretch>
            <a:fillRect/>
          </a:stretch>
        </p:blipFill>
        <p:spPr bwMode="auto">
          <a:xfrm>
            <a:off x="214313" y="214313"/>
            <a:ext cx="3662362" cy="5022850"/>
          </a:xfrm>
          <a:prstGeom prst="rect">
            <a:avLst/>
          </a:prstGeom>
          <a:noFill/>
          <a:ln w="9525">
            <a:noFill/>
            <a:miter lim="800000"/>
            <a:headEnd/>
            <a:tailEnd/>
          </a:ln>
        </p:spPr>
      </p:pic>
      <p:pic>
        <p:nvPicPr>
          <p:cNvPr id="113668" name="Picture 2"/>
          <p:cNvPicPr>
            <a:picLocks noGrp="1" noChangeAspect="1" noChangeArrowheads="1"/>
          </p:cNvPicPr>
          <p:nvPr>
            <p:ph idx="1"/>
          </p:nvPr>
        </p:nvPicPr>
        <p:blipFill>
          <a:blip r:embed="rId3" cstate="email"/>
          <a:srcRect/>
          <a:stretch>
            <a:fillRect/>
          </a:stretch>
        </p:blipFill>
        <p:spPr>
          <a:xfrm>
            <a:off x="5357813" y="1357313"/>
            <a:ext cx="3500437" cy="5289550"/>
          </a:xfrm>
          <a:noFill/>
        </p:spPr>
      </p:pic>
      <p:sp>
        <p:nvSpPr>
          <p:cNvPr id="113669" name="TextBox 6"/>
          <p:cNvSpPr txBox="1">
            <a:spLocks noChangeArrowheads="1"/>
          </p:cNvSpPr>
          <p:nvPr/>
        </p:nvSpPr>
        <p:spPr bwMode="auto">
          <a:xfrm rot="-1165509">
            <a:off x="1204913" y="1684338"/>
            <a:ext cx="7116762" cy="2862262"/>
          </a:xfrm>
          <a:prstGeom prst="rect">
            <a:avLst/>
          </a:prstGeom>
          <a:noFill/>
          <a:ln w="9525">
            <a:noFill/>
            <a:miter lim="800000"/>
            <a:headEnd/>
            <a:tailEnd/>
          </a:ln>
        </p:spPr>
        <p:txBody>
          <a:bodyPr>
            <a:spAutoFit/>
          </a:bodyPr>
          <a:lstStyle/>
          <a:p>
            <a:pPr algn="l"/>
            <a:r>
              <a:rPr lang="ru-RU" b="1" i="1">
                <a:solidFill>
                  <a:srgbClr val="000000"/>
                </a:solidFill>
                <a:latin typeface="Times New Roman" pitchFamily="18" charset="0"/>
              </a:rPr>
              <a:t> В октябре 1943 г. организована столовая для детей фронтовиков на 25 мест в д. Большой Тебисс, в январе 1944 г. - столовая для остронуждающихся семей военнослужащих на 50 мест.</a:t>
            </a:r>
          </a:p>
          <a:p>
            <a:pPr algn="l"/>
            <a:r>
              <a:rPr lang="ru-RU" b="1" i="1">
                <a:solidFill>
                  <a:srgbClr val="000000"/>
                </a:solidFill>
                <a:latin typeface="Times New Roman" pitchFamily="18" charset="0"/>
              </a:rPr>
              <a:t>    Все семьи военнослужащих обеспечены земельными участками под огороды, на это выделено 25 центнеров посадочного картофеля.</a:t>
            </a:r>
          </a:p>
          <a:p>
            <a:pPr algn="l"/>
            <a:r>
              <a:rPr lang="ru-RU" b="1" i="1">
                <a:solidFill>
                  <a:srgbClr val="000000"/>
                </a:solidFill>
                <a:latin typeface="Times New Roman" pitchFamily="18" charset="0"/>
              </a:rPr>
              <a:t>   Организован сельпромкомбинат. Для семей военнослужащих отремонтировано 214 пар кожаной обуви, для инвалидов ВОВ – 124 пары. Пошито одежды 61 шт., отремонтировано 142 пары валенок</a:t>
            </a:r>
            <a:endParaRPr lang="ru-RU"/>
          </a:p>
        </p:txBody>
      </p:sp>
      <p:sp>
        <p:nvSpPr>
          <p:cNvPr id="113670" name="TextBox 8"/>
          <p:cNvSpPr txBox="1">
            <a:spLocks noChangeArrowheads="1"/>
          </p:cNvSpPr>
          <p:nvPr/>
        </p:nvSpPr>
        <p:spPr bwMode="auto">
          <a:xfrm>
            <a:off x="6286500" y="6303963"/>
            <a:ext cx="2714625" cy="554037"/>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rPr>
              <a:t>ОАС Ф-1 Оп-1 д. 46 лл. 22-22об</a:t>
            </a:r>
          </a:p>
          <a:p>
            <a:endParaRPr lang="ru-RU"/>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Заголовок 1"/>
          <p:cNvSpPr>
            <a:spLocks noGrp="1"/>
          </p:cNvSpPr>
          <p:nvPr>
            <p:ph type="title"/>
          </p:nvPr>
        </p:nvSpPr>
        <p:spPr/>
        <p:txBody>
          <a:bodyPr/>
          <a:lstStyle/>
          <a:p>
            <a:endParaRPr lang="ru-RU" smtClean="0"/>
          </a:p>
        </p:txBody>
      </p:sp>
      <p:pic>
        <p:nvPicPr>
          <p:cNvPr id="114691" name="Picture 2" descr="F:\выставка ВОВ 2014\дополнительно\д. 30\00086-scan_2014-04-02_13-43-33вправо.jpg"/>
          <p:cNvPicPr>
            <a:picLocks noGrp="1" noChangeAspect="1" noChangeArrowheads="1"/>
          </p:cNvPicPr>
          <p:nvPr>
            <p:ph idx="1"/>
          </p:nvPr>
        </p:nvPicPr>
        <p:blipFill>
          <a:blip r:embed="rId2" cstate="email"/>
          <a:srcRect/>
          <a:stretch>
            <a:fillRect/>
          </a:stretch>
        </p:blipFill>
        <p:spPr>
          <a:xfrm>
            <a:off x="250825" y="620713"/>
            <a:ext cx="8653463" cy="5292725"/>
          </a:xfrm>
          <a:noFill/>
        </p:spPr>
      </p:pic>
      <p:sp>
        <p:nvSpPr>
          <p:cNvPr id="114692" name="TextBox 3"/>
          <p:cNvSpPr txBox="1">
            <a:spLocks noChangeArrowheads="1"/>
          </p:cNvSpPr>
          <p:nvPr/>
        </p:nvSpPr>
        <p:spPr bwMode="auto">
          <a:xfrm>
            <a:off x="6516688" y="6308725"/>
            <a:ext cx="1800225" cy="277813"/>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30 л. 64</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p:txBody>
          <a:bodyPr/>
          <a:lstStyle/>
          <a:p>
            <a:pPr eaLnBrk="1" hangingPunct="1"/>
            <a:endParaRPr lang="ru-RU" smtClean="0"/>
          </a:p>
        </p:txBody>
      </p:sp>
      <p:pic>
        <p:nvPicPr>
          <p:cNvPr id="14339" name="Picture 4" descr="Мороковы"/>
          <p:cNvPicPr>
            <a:picLocks noGrp="1" noChangeAspect="1" noChangeArrowheads="1"/>
          </p:cNvPicPr>
          <p:nvPr>
            <p:ph idx="1"/>
          </p:nvPr>
        </p:nvPicPr>
        <p:blipFill>
          <a:blip r:embed="rId2" cstate="email">
            <a:extLst/>
          </a:blip>
          <a:srcRect/>
          <a:stretch>
            <a:fillRect/>
          </a:stretch>
        </p:blipFill>
        <p:spPr>
          <a:xfrm>
            <a:off x="158747" y="116632"/>
            <a:ext cx="4214812" cy="5961063"/>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sp>
        <p:nvSpPr>
          <p:cNvPr id="14340" name="TextBox 10"/>
          <p:cNvSpPr txBox="1">
            <a:spLocks noChangeArrowheads="1"/>
          </p:cNvSpPr>
          <p:nvPr/>
        </p:nvSpPr>
        <p:spPr bwMode="auto">
          <a:xfrm>
            <a:off x="4500563" y="0"/>
            <a:ext cx="4643437" cy="6770688"/>
          </a:xfrm>
          <a:prstGeom prst="rect">
            <a:avLst/>
          </a:prstGeom>
          <a:noFill/>
          <a:ln w="9525">
            <a:noFill/>
            <a:miter lim="800000"/>
            <a:headEnd/>
            <a:tailEnd/>
          </a:ln>
        </p:spPr>
        <p:txBody>
          <a:bodyPr>
            <a:spAutoFit/>
          </a:bodyPr>
          <a:lstStyle/>
          <a:p>
            <a:pPr algn="just"/>
            <a:r>
              <a:rPr lang="ru-RU" sz="1400" b="1">
                <a:solidFill>
                  <a:srgbClr val="FFFF00"/>
                </a:solidFill>
                <a:latin typeface="Times New Roman" pitchFamily="18" charset="0"/>
                <a:cs typeface="Times New Roman" pitchFamily="18" charset="0"/>
              </a:rPr>
              <a:t>          Мария Васильевна родилась в Тульской области, в 1941  добровольцем уходит   на строительство  оборонительных сооружений и в это же время узнает о гибели отца, защищавшего Москву. Поступает в училище связистов. После окончания отправляется на фронт.</a:t>
            </a:r>
          </a:p>
          <a:p>
            <a:pPr algn="just"/>
            <a:r>
              <a:rPr lang="ru-RU" sz="1400" b="1">
                <a:solidFill>
                  <a:srgbClr val="FFFF00"/>
                </a:solidFill>
                <a:latin typeface="Times New Roman" pitchFamily="18" charset="0"/>
                <a:cs typeface="Times New Roman" pitchFamily="18" charset="0"/>
              </a:rPr>
              <a:t>          В 19 лет она уже участвует в военных действиях под Ржевом, в Польше. Награждена «Почетным знаком», медалью « За Победу над Германией». В 1945 году в составе своей бригады была переброшена на Восток, где и встретила День Победы.</a:t>
            </a:r>
          </a:p>
          <a:p>
            <a:pPr algn="just"/>
            <a:r>
              <a:rPr lang="ru-RU" sz="1400" b="1">
                <a:solidFill>
                  <a:srgbClr val="FFFF00"/>
                </a:solidFill>
                <a:latin typeface="Times New Roman" pitchFamily="18" charset="0"/>
                <a:cs typeface="Times New Roman" pitchFamily="18" charset="0"/>
              </a:rPr>
              <a:t>          Там же на Востоке встретила молодого лейтенанта Морокова Михаила Георгиевича. Встретились, для того, чтобы быть вместе на всю  оставшуюся жизнь. </a:t>
            </a:r>
          </a:p>
          <a:p>
            <a:pPr algn="just"/>
            <a:r>
              <a:rPr lang="ru-RU" sz="1400" b="1">
                <a:solidFill>
                  <a:srgbClr val="FFFF00"/>
                </a:solidFill>
                <a:latin typeface="Times New Roman" pitchFamily="18" charset="0"/>
                <a:cs typeface="Times New Roman" pitchFamily="18" charset="0"/>
              </a:rPr>
              <a:t>        Мороков Михаил Георгиевич  родился в д. Блюдцы. Закончил 7 классов и поступил на работу в качестве учителя, одновременно заочно учился в педагогическом училище в г. Сталинске. Оттуда, не закончив 2-й курс, в сентябре 1941 года добровольцем ушел в ряды Красной Армии.  С 1941 по 1942 год  учился на  курсах лейтенантов.  С ноября 1942 по 1943 воевал  в должности командира пулеметного взвода. В марте 1943 года под городом Ржевом  был ранен  и до мая 1943 находился в госпитале. Участвовал в боях под городом Ржевом, Великие Луки, Витебском, Кенигсбергом, в Восточной Пруссии. </a:t>
            </a:r>
          </a:p>
          <a:p>
            <a:pPr algn="just"/>
            <a:r>
              <a:rPr lang="ru-RU" sz="1400" b="1">
                <a:solidFill>
                  <a:srgbClr val="FFFF00"/>
                </a:solidFill>
                <a:latin typeface="Times New Roman" pitchFamily="18" charset="0"/>
                <a:cs typeface="Times New Roman" pitchFamily="18" charset="0"/>
              </a:rPr>
              <a:t>         За бои под Кенигсбергом был награжден  медалью « За взятие Кенигсберга».  Михаил  Григорьевич и Мария Васильевна вырастили и воспитали 5-х детей. К сожалению их уже нет с нами.</a:t>
            </a:r>
            <a:endParaRPr lang="ru-RU" b="1">
              <a:solidFill>
                <a:srgbClr val="FFFF00"/>
              </a:solidFill>
            </a:endParaRPr>
          </a:p>
        </p:txBody>
      </p:sp>
      <p:sp>
        <p:nvSpPr>
          <p:cNvPr id="14341" name="TextBox 11"/>
          <p:cNvSpPr txBox="1">
            <a:spLocks noChangeArrowheads="1"/>
          </p:cNvSpPr>
          <p:nvPr/>
        </p:nvSpPr>
        <p:spPr bwMode="auto">
          <a:xfrm>
            <a:off x="214313" y="6215063"/>
            <a:ext cx="4071937" cy="646112"/>
          </a:xfrm>
          <a:prstGeom prst="rect">
            <a:avLst/>
          </a:prstGeom>
          <a:noFill/>
          <a:ln w="9525">
            <a:noFill/>
            <a:miter lim="800000"/>
            <a:headEnd/>
            <a:tailEnd/>
          </a:ln>
        </p:spPr>
        <p:txBody>
          <a:bodyPr>
            <a:spAutoFit/>
          </a:bodyPr>
          <a:lstStyle/>
          <a:p>
            <a:r>
              <a:rPr lang="ru-RU" b="1" i="1">
                <a:solidFill>
                  <a:srgbClr val="000000"/>
                </a:solidFill>
              </a:rPr>
              <a:t>Мороковы Михаил Георгиевич и Мария Васильевна</a:t>
            </a:r>
            <a:endParaRPr lang="ru-RU">
              <a:solidFill>
                <a:srgbClr val="000000"/>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endParaRPr lang="ru-RU" smtClean="0"/>
          </a:p>
        </p:txBody>
      </p:sp>
      <p:sp>
        <p:nvSpPr>
          <p:cNvPr id="115715" name="Rectangle 3"/>
          <p:cNvSpPr>
            <a:spLocks noGrp="1" noChangeArrowheads="1"/>
          </p:cNvSpPr>
          <p:nvPr>
            <p:ph idx="1"/>
          </p:nvPr>
        </p:nvSpPr>
        <p:spPr/>
        <p:txBody>
          <a:bodyPr/>
          <a:lstStyle/>
          <a:p>
            <a:pPr eaLnBrk="1" hangingPunct="1"/>
            <a:endParaRPr lang="ru-RU" smtClean="0"/>
          </a:p>
        </p:txBody>
      </p:sp>
      <p:pic>
        <p:nvPicPr>
          <p:cNvPr id="115716" name="Picture 4" descr="00001-scan_2014-04-01_13-05-36"/>
          <p:cNvPicPr>
            <a:picLocks noChangeAspect="1" noChangeArrowheads="1"/>
          </p:cNvPicPr>
          <p:nvPr/>
        </p:nvPicPr>
        <p:blipFill>
          <a:blip r:embed="rId2" cstate="email"/>
          <a:srcRect/>
          <a:stretch>
            <a:fillRect/>
          </a:stretch>
        </p:blipFill>
        <p:spPr bwMode="auto">
          <a:xfrm>
            <a:off x="-6350" y="0"/>
            <a:ext cx="4665663" cy="7100888"/>
          </a:xfrm>
          <a:prstGeom prst="rect">
            <a:avLst/>
          </a:prstGeom>
          <a:noFill/>
          <a:ln w="9525">
            <a:noFill/>
            <a:miter lim="800000"/>
            <a:headEnd/>
            <a:tailEnd/>
          </a:ln>
        </p:spPr>
      </p:pic>
      <p:sp>
        <p:nvSpPr>
          <p:cNvPr id="115717" name="Text Box 5"/>
          <p:cNvSpPr txBox="1">
            <a:spLocks noChangeArrowheads="1"/>
          </p:cNvSpPr>
          <p:nvPr/>
        </p:nvSpPr>
        <p:spPr bwMode="auto">
          <a:xfrm>
            <a:off x="2363788" y="6475413"/>
            <a:ext cx="2233612" cy="274637"/>
          </a:xfrm>
          <a:prstGeom prst="rect">
            <a:avLst/>
          </a:prstGeom>
          <a:noFill/>
          <a:ln w="9525">
            <a:noFill/>
            <a:miter lim="800000"/>
            <a:headEnd/>
            <a:tailEnd/>
          </a:ln>
        </p:spPr>
        <p:txBody>
          <a:bodyPr>
            <a:spAutoFit/>
          </a:bodyPr>
          <a:lstStyle/>
          <a:p>
            <a:pPr algn="r">
              <a:spcBef>
                <a:spcPct val="50000"/>
              </a:spcBef>
            </a:pPr>
            <a:r>
              <a:rPr lang="ru-RU" sz="1200">
                <a:solidFill>
                  <a:srgbClr val="000000"/>
                </a:solidFill>
                <a:latin typeface="Times New Roman" pitchFamily="18" charset="0"/>
              </a:rPr>
              <a:t>ОАС Ф-1 Оп-1 д. 24 л. 1</a:t>
            </a:r>
          </a:p>
        </p:txBody>
      </p:sp>
      <p:pic>
        <p:nvPicPr>
          <p:cNvPr id="115718" name="Picture 7" descr="20"/>
          <p:cNvPicPr>
            <a:picLocks noChangeAspect="1" noChangeArrowheads="1"/>
          </p:cNvPicPr>
          <p:nvPr/>
        </p:nvPicPr>
        <p:blipFill>
          <a:blip r:embed="rId3" cstate="email"/>
          <a:srcRect/>
          <a:stretch>
            <a:fillRect/>
          </a:stretch>
        </p:blipFill>
        <p:spPr bwMode="auto">
          <a:xfrm>
            <a:off x="4786313" y="2071688"/>
            <a:ext cx="4071937" cy="3857625"/>
          </a:xfrm>
          <a:prstGeom prst="rect">
            <a:avLst/>
          </a:prstGeom>
          <a:noFill/>
          <a:ln w="9525">
            <a:noFill/>
            <a:miter lim="800000"/>
            <a:headEnd/>
            <a:tailEnd/>
          </a:ln>
        </p:spPr>
      </p:pic>
      <p:sp>
        <p:nvSpPr>
          <p:cNvPr id="82951" name="Text Box 8"/>
          <p:cNvSpPr txBox="1">
            <a:spLocks noChangeArrowheads="1"/>
          </p:cNvSpPr>
          <p:nvPr/>
        </p:nvSpPr>
        <p:spPr bwMode="auto">
          <a:xfrm>
            <a:off x="5000628" y="2214554"/>
            <a:ext cx="3643338" cy="3539430"/>
          </a:xfrm>
          <a:prstGeom prst="rect">
            <a:avLst/>
          </a:prstGeom>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just" eaLnBrk="1" hangingPunct="1">
              <a:defRPr/>
            </a:pPr>
            <a:r>
              <a:rPr lang="ru-RU" sz="1400" dirty="0" smtClean="0">
                <a:latin typeface="Times New Roman" pitchFamily="18" charset="0"/>
              </a:rPr>
              <a:t>   </a:t>
            </a:r>
          </a:p>
          <a:p>
            <a:pPr algn="just" eaLnBrk="1" hangingPunct="1">
              <a:defRPr/>
            </a:pPr>
            <a:r>
              <a:rPr lang="ru-RU" sz="1400" dirty="0" smtClean="0">
                <a:latin typeface="Times New Roman" pitchFamily="18" charset="0"/>
              </a:rPr>
              <a:t>     </a:t>
            </a:r>
            <a:r>
              <a:rPr lang="ru-RU" sz="1400" b="1" dirty="0" smtClean="0">
                <a:solidFill>
                  <a:srgbClr val="FFFF00"/>
                </a:solidFill>
                <a:latin typeface="Times New Roman" pitchFamily="18" charset="0"/>
              </a:rPr>
              <a:t>В 1941 г. в район стали прибывать </a:t>
            </a:r>
            <a:r>
              <a:rPr lang="ru-RU" sz="1400" b="1" dirty="0" smtClean="0">
                <a:solidFill>
                  <a:srgbClr val="FFFF00"/>
                </a:solidFill>
                <a:latin typeface="Times New Roman" pitchFamily="18" charset="0"/>
                <a:cs typeface="Times New Roman" pitchFamily="18" charset="0"/>
              </a:rPr>
              <a:t>эвакуированные с прифронтовой полосы,  жители Ленинграда, Карело-Финской АССР (финны, карелы, китайцы), немцы из Поволжья, Краснодарского края, Симферополя,  калмыки. </a:t>
            </a:r>
          </a:p>
          <a:p>
            <a:pPr algn="just" eaLnBrk="1" hangingPunct="1">
              <a:defRPr/>
            </a:pPr>
            <a:r>
              <a:rPr lang="ru-RU" sz="1400" b="1" dirty="0" smtClean="0">
                <a:solidFill>
                  <a:srgbClr val="FFFF00"/>
                </a:solidFill>
                <a:latin typeface="Times New Roman" pitchFamily="18" charset="0"/>
              </a:rPr>
              <a:t>     Наиболее нуждающимся райисполкомом выдавалась  денежная помощь до 300 руб. </a:t>
            </a:r>
          </a:p>
          <a:p>
            <a:pPr algn="just" eaLnBrk="1" hangingPunct="1">
              <a:defRPr/>
            </a:pPr>
            <a:r>
              <a:rPr lang="ru-RU" sz="1400" b="1" dirty="0" smtClean="0">
                <a:solidFill>
                  <a:srgbClr val="FFFF00"/>
                </a:solidFill>
                <a:latin typeface="Times New Roman" pitchFamily="18" charset="0"/>
              </a:rPr>
              <a:t>Организовывались небольшие обеды для детей фронтовиков. </a:t>
            </a:r>
          </a:p>
          <a:p>
            <a:pPr algn="just" eaLnBrk="1" hangingPunct="1">
              <a:defRPr/>
            </a:pPr>
            <a:r>
              <a:rPr lang="ru-RU" sz="1400" b="1" dirty="0" smtClean="0">
                <a:solidFill>
                  <a:srgbClr val="FFFF00"/>
                </a:solidFill>
                <a:latin typeface="Times New Roman" pitchFamily="18" charset="0"/>
              </a:rPr>
              <a:t>     Бесплатное питание одного человека не выше 6 руб. в день Обеспечение отдельных семей обувью и одеждой производилось через торговую сеть.    </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Заголовок 1"/>
          <p:cNvSpPr>
            <a:spLocks noGrp="1"/>
          </p:cNvSpPr>
          <p:nvPr>
            <p:ph type="title"/>
          </p:nvPr>
        </p:nvSpPr>
        <p:spPr/>
        <p:txBody>
          <a:bodyPr/>
          <a:lstStyle/>
          <a:p>
            <a:endParaRPr lang="ru-RU" smtClean="0"/>
          </a:p>
        </p:txBody>
      </p:sp>
      <p:pic>
        <p:nvPicPr>
          <p:cNvPr id="116739" name="Picture 2" descr="C:\Documents and Settings\User\Рабочий стол\выставка ВОВ 2014\дополнительно\добавить\д. 13\00170-scan_2014-04-01_07-18-09вправо.jpg"/>
          <p:cNvPicPr>
            <a:picLocks noGrp="1" noChangeAspect="1" noChangeArrowheads="1"/>
          </p:cNvPicPr>
          <p:nvPr>
            <p:ph idx="1"/>
          </p:nvPr>
        </p:nvPicPr>
        <p:blipFill>
          <a:blip r:embed="rId2" cstate="email"/>
          <a:srcRect/>
          <a:stretch>
            <a:fillRect/>
          </a:stretch>
        </p:blipFill>
        <p:spPr>
          <a:xfrm>
            <a:off x="428625" y="500063"/>
            <a:ext cx="8451850" cy="5233987"/>
          </a:xfrm>
          <a:noFill/>
        </p:spPr>
      </p:pic>
      <p:sp>
        <p:nvSpPr>
          <p:cNvPr id="116740" name="TextBox 4"/>
          <p:cNvSpPr txBox="1">
            <a:spLocks noChangeArrowheads="1"/>
          </p:cNvSpPr>
          <p:nvPr/>
        </p:nvSpPr>
        <p:spPr bwMode="auto">
          <a:xfrm>
            <a:off x="7072313" y="6143625"/>
            <a:ext cx="2071687" cy="276225"/>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13 л. 143</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Заголовок 1"/>
          <p:cNvSpPr>
            <a:spLocks noGrp="1"/>
          </p:cNvSpPr>
          <p:nvPr>
            <p:ph type="title"/>
          </p:nvPr>
        </p:nvSpPr>
        <p:spPr/>
        <p:txBody>
          <a:bodyPr/>
          <a:lstStyle/>
          <a:p>
            <a:endParaRPr lang="ru-RU" smtClean="0"/>
          </a:p>
        </p:txBody>
      </p:sp>
      <p:pic>
        <p:nvPicPr>
          <p:cNvPr id="117763" name="Picture 2" descr="F:\выставка ВОВ 2014\дополнительно\24\00016-scan_2014-04-01_13-05-36.jpg"/>
          <p:cNvPicPr>
            <a:picLocks noGrp="1" noChangeAspect="1" noChangeArrowheads="1"/>
          </p:cNvPicPr>
          <p:nvPr>
            <p:ph idx="1"/>
          </p:nvPr>
        </p:nvPicPr>
        <p:blipFill>
          <a:blip r:embed="rId2" cstate="email"/>
          <a:srcRect/>
          <a:stretch>
            <a:fillRect/>
          </a:stretch>
        </p:blipFill>
        <p:spPr>
          <a:xfrm>
            <a:off x="1619250" y="188913"/>
            <a:ext cx="5573713" cy="6372225"/>
          </a:xfrm>
          <a:noFill/>
        </p:spPr>
      </p:pic>
      <p:sp>
        <p:nvSpPr>
          <p:cNvPr id="117764" name="TextBox 3"/>
          <p:cNvSpPr txBox="1">
            <a:spLocks noChangeArrowheads="1"/>
          </p:cNvSpPr>
          <p:nvPr/>
        </p:nvSpPr>
        <p:spPr bwMode="auto">
          <a:xfrm>
            <a:off x="6669088" y="6448425"/>
            <a:ext cx="2087562" cy="276225"/>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24 л. 16</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Заголовок 1"/>
          <p:cNvSpPr>
            <a:spLocks noGrp="1"/>
          </p:cNvSpPr>
          <p:nvPr>
            <p:ph type="title"/>
          </p:nvPr>
        </p:nvSpPr>
        <p:spPr/>
        <p:txBody>
          <a:bodyPr/>
          <a:lstStyle/>
          <a:p>
            <a:endParaRPr lang="ru-RU" smtClean="0"/>
          </a:p>
        </p:txBody>
      </p:sp>
      <p:pic>
        <p:nvPicPr>
          <p:cNvPr id="118787" name="Picture 2" descr="F:\выставка ВОВ 2014\дополнительно\для слайдов\IMG_0005.JPG"/>
          <p:cNvPicPr>
            <a:picLocks noGrp="1" noChangeAspect="1" noChangeArrowheads="1"/>
          </p:cNvPicPr>
          <p:nvPr>
            <p:ph idx="1"/>
          </p:nvPr>
        </p:nvPicPr>
        <p:blipFill>
          <a:blip r:embed="rId2" cstate="email"/>
          <a:srcRect/>
          <a:stretch>
            <a:fillRect/>
          </a:stretch>
        </p:blipFill>
        <p:spPr>
          <a:xfrm>
            <a:off x="900113" y="260350"/>
            <a:ext cx="7534275" cy="5976938"/>
          </a:xfrm>
          <a:noFill/>
        </p:spPr>
      </p:pic>
      <p:sp>
        <p:nvSpPr>
          <p:cNvPr id="118788" name="TextBox 3"/>
          <p:cNvSpPr txBox="1">
            <a:spLocks noChangeArrowheads="1"/>
          </p:cNvSpPr>
          <p:nvPr/>
        </p:nvSpPr>
        <p:spPr bwMode="auto">
          <a:xfrm>
            <a:off x="6156325" y="6453188"/>
            <a:ext cx="2879725" cy="277812"/>
          </a:xfrm>
          <a:prstGeom prst="rect">
            <a:avLst/>
          </a:prstGeom>
          <a:noFill/>
          <a:ln w="9525">
            <a:noFill/>
            <a:miter lim="800000"/>
            <a:headEnd/>
            <a:tailEnd/>
          </a:ln>
        </p:spPr>
        <p:txBody>
          <a:bodyPr>
            <a:spAutoFit/>
          </a:bodyPr>
          <a:lstStyle/>
          <a:p>
            <a:pPr algn="r"/>
            <a:r>
              <a:rPr lang="ru-RU" sz="1200" i="1">
                <a:solidFill>
                  <a:srgbClr val="000000"/>
                </a:solidFill>
                <a:latin typeface="Times New Roman" pitchFamily="18" charset="0"/>
                <a:cs typeface="Times New Roman" pitchFamily="18" charset="0"/>
              </a:rPr>
              <a:t>ОАС Ф-1 Оп-1 д.29  л. 61</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Заголовок 1"/>
          <p:cNvSpPr>
            <a:spLocks noGrp="1"/>
          </p:cNvSpPr>
          <p:nvPr>
            <p:ph type="title"/>
          </p:nvPr>
        </p:nvSpPr>
        <p:spPr/>
        <p:txBody>
          <a:bodyPr/>
          <a:lstStyle/>
          <a:p>
            <a:endParaRPr lang="ru-RU" smtClean="0"/>
          </a:p>
        </p:txBody>
      </p:sp>
      <p:pic>
        <p:nvPicPr>
          <p:cNvPr id="119811" name="Picture 2" descr="F:\выставка ВОВ 2014\дополнительно\24\00021-scan_2014-04-01_13-05-36.jpg"/>
          <p:cNvPicPr>
            <a:picLocks noGrp="1" noChangeAspect="1" noChangeArrowheads="1"/>
          </p:cNvPicPr>
          <p:nvPr>
            <p:ph idx="1"/>
          </p:nvPr>
        </p:nvPicPr>
        <p:blipFill>
          <a:blip r:embed="rId2" cstate="email"/>
          <a:srcRect/>
          <a:stretch>
            <a:fillRect/>
          </a:stretch>
        </p:blipFill>
        <p:spPr>
          <a:xfrm rot="20398189">
            <a:off x="-3175" y="593725"/>
            <a:ext cx="5233988" cy="3221038"/>
          </a:xfrm>
          <a:noFill/>
        </p:spPr>
      </p:pic>
      <p:pic>
        <p:nvPicPr>
          <p:cNvPr id="119812" name="Picture 3" descr="F:\выставка ВОВ 2014\дополнительно\24\00022-scan_2014-04-01_13-05-36.jpg"/>
          <p:cNvPicPr>
            <a:picLocks noChangeAspect="1" noChangeArrowheads="1"/>
          </p:cNvPicPr>
          <p:nvPr/>
        </p:nvPicPr>
        <p:blipFill>
          <a:blip r:embed="rId3" cstate="email"/>
          <a:srcRect/>
          <a:stretch>
            <a:fillRect/>
          </a:stretch>
        </p:blipFill>
        <p:spPr bwMode="auto">
          <a:xfrm rot="-1307993">
            <a:off x="3659188" y="2887663"/>
            <a:ext cx="5118100" cy="3440112"/>
          </a:xfrm>
          <a:prstGeom prst="rect">
            <a:avLst/>
          </a:prstGeom>
          <a:noFill/>
          <a:ln w="9525">
            <a:noFill/>
            <a:miter lim="800000"/>
            <a:headEnd/>
            <a:tailEnd/>
          </a:ln>
        </p:spPr>
      </p:pic>
      <p:sp>
        <p:nvSpPr>
          <p:cNvPr id="119813" name="TextBox 3"/>
          <p:cNvSpPr txBox="1">
            <a:spLocks noChangeArrowheads="1"/>
          </p:cNvSpPr>
          <p:nvPr/>
        </p:nvSpPr>
        <p:spPr bwMode="auto">
          <a:xfrm>
            <a:off x="6443663" y="6405563"/>
            <a:ext cx="2520950" cy="277812"/>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24 лл. 21,22</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Заголовок 1"/>
          <p:cNvSpPr>
            <a:spLocks noGrp="1"/>
          </p:cNvSpPr>
          <p:nvPr>
            <p:ph type="title"/>
          </p:nvPr>
        </p:nvSpPr>
        <p:spPr/>
        <p:txBody>
          <a:bodyPr/>
          <a:lstStyle/>
          <a:p>
            <a:endParaRPr lang="ru-RU" smtClean="0"/>
          </a:p>
        </p:txBody>
      </p:sp>
      <p:pic>
        <p:nvPicPr>
          <p:cNvPr id="120835" name="Picture 2" descr="F:\выставка ВОВ 2014\дополнительно\24\00020-scan_2014-04-01_13-05-36.jpg"/>
          <p:cNvPicPr>
            <a:picLocks noGrp="1" noChangeAspect="1" noChangeArrowheads="1"/>
          </p:cNvPicPr>
          <p:nvPr>
            <p:ph idx="1"/>
          </p:nvPr>
        </p:nvPicPr>
        <p:blipFill>
          <a:blip r:embed="rId3" cstate="email"/>
          <a:srcRect/>
          <a:stretch>
            <a:fillRect/>
          </a:stretch>
        </p:blipFill>
        <p:spPr>
          <a:xfrm>
            <a:off x="1187450" y="98425"/>
            <a:ext cx="6264275" cy="6527800"/>
          </a:xfrm>
          <a:noFill/>
        </p:spPr>
      </p:pic>
      <p:sp>
        <p:nvSpPr>
          <p:cNvPr id="120836" name="TextBox 3"/>
          <p:cNvSpPr txBox="1">
            <a:spLocks noChangeArrowheads="1"/>
          </p:cNvSpPr>
          <p:nvPr/>
        </p:nvSpPr>
        <p:spPr bwMode="auto">
          <a:xfrm>
            <a:off x="6804025" y="6519863"/>
            <a:ext cx="1944688" cy="276225"/>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24 л. 18</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Заголовок 1"/>
          <p:cNvSpPr>
            <a:spLocks noGrp="1"/>
          </p:cNvSpPr>
          <p:nvPr>
            <p:ph type="title"/>
          </p:nvPr>
        </p:nvSpPr>
        <p:spPr/>
        <p:txBody>
          <a:bodyPr/>
          <a:lstStyle/>
          <a:p>
            <a:endParaRPr lang="ru-RU" smtClean="0"/>
          </a:p>
        </p:txBody>
      </p:sp>
      <p:pic>
        <p:nvPicPr>
          <p:cNvPr id="121859" name="Picture 2" descr="F:\выставка ВОВ 2014\дополнительно\24\00031-scan_2014-04-01_13-05-36.jpg"/>
          <p:cNvPicPr>
            <a:picLocks noGrp="1" noChangeAspect="1" noChangeArrowheads="1"/>
          </p:cNvPicPr>
          <p:nvPr>
            <p:ph idx="1"/>
          </p:nvPr>
        </p:nvPicPr>
        <p:blipFill>
          <a:blip r:embed="rId2" cstate="email"/>
          <a:srcRect/>
          <a:stretch>
            <a:fillRect/>
          </a:stretch>
        </p:blipFill>
        <p:spPr>
          <a:xfrm>
            <a:off x="2195513" y="333375"/>
            <a:ext cx="4321175" cy="6213475"/>
          </a:xfrm>
          <a:noFill/>
        </p:spPr>
      </p:pic>
      <p:sp>
        <p:nvSpPr>
          <p:cNvPr id="121860" name="TextBox 3"/>
          <p:cNvSpPr txBox="1">
            <a:spLocks noChangeArrowheads="1"/>
          </p:cNvSpPr>
          <p:nvPr/>
        </p:nvSpPr>
        <p:spPr bwMode="auto">
          <a:xfrm>
            <a:off x="6732588" y="6165850"/>
            <a:ext cx="1871662" cy="276225"/>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24 л. 30</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Заголовок 1"/>
          <p:cNvSpPr>
            <a:spLocks noGrp="1"/>
          </p:cNvSpPr>
          <p:nvPr>
            <p:ph type="title"/>
          </p:nvPr>
        </p:nvSpPr>
        <p:spPr/>
        <p:txBody>
          <a:bodyPr/>
          <a:lstStyle/>
          <a:p>
            <a:endParaRPr lang="ru-RU" smtClean="0"/>
          </a:p>
        </p:txBody>
      </p:sp>
      <p:pic>
        <p:nvPicPr>
          <p:cNvPr id="122883" name="Picture 2" descr="F:\выставка ВОВ 2014\дополнительно\24\00017-scan_2014-04-01_13-05-36.jpg"/>
          <p:cNvPicPr>
            <a:picLocks noGrp="1" noChangeAspect="1" noChangeArrowheads="1"/>
          </p:cNvPicPr>
          <p:nvPr>
            <p:ph idx="1"/>
          </p:nvPr>
        </p:nvPicPr>
        <p:blipFill>
          <a:blip r:embed="rId2" cstate="email"/>
          <a:srcRect/>
          <a:stretch>
            <a:fillRect/>
          </a:stretch>
        </p:blipFill>
        <p:spPr>
          <a:xfrm>
            <a:off x="611188" y="404813"/>
            <a:ext cx="7856537" cy="6016625"/>
          </a:xfrm>
          <a:noFill/>
        </p:spPr>
      </p:pic>
      <p:sp>
        <p:nvSpPr>
          <p:cNvPr id="122884" name="TextBox 3"/>
          <p:cNvSpPr txBox="1">
            <a:spLocks noChangeArrowheads="1"/>
          </p:cNvSpPr>
          <p:nvPr/>
        </p:nvSpPr>
        <p:spPr bwMode="auto">
          <a:xfrm>
            <a:off x="6227763" y="6381750"/>
            <a:ext cx="2376487" cy="276225"/>
          </a:xfrm>
          <a:prstGeom prst="rect">
            <a:avLst/>
          </a:prstGeom>
          <a:noFill/>
          <a:ln w="9525">
            <a:noFill/>
            <a:miter lim="800000"/>
            <a:headEnd/>
            <a:tailEnd/>
          </a:ln>
        </p:spPr>
        <p:txBody>
          <a:bodyPr>
            <a:spAutoFit/>
          </a:bodyPr>
          <a:lstStyle/>
          <a:p>
            <a:pPr algn="r"/>
            <a:r>
              <a:rPr lang="ru-RU" sz="1200" i="1">
                <a:solidFill>
                  <a:srgbClr val="000000"/>
                </a:solidFill>
                <a:latin typeface="Times New Roman" pitchFamily="18" charset="0"/>
                <a:cs typeface="Times New Roman" pitchFamily="18" charset="0"/>
              </a:rPr>
              <a:t>ОАС Ф-1 Оп-1 д. 24 л. 17</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Заголовок 1"/>
          <p:cNvSpPr>
            <a:spLocks noGrp="1"/>
          </p:cNvSpPr>
          <p:nvPr>
            <p:ph type="title"/>
          </p:nvPr>
        </p:nvSpPr>
        <p:spPr/>
        <p:txBody>
          <a:bodyPr/>
          <a:lstStyle/>
          <a:p>
            <a:endParaRPr lang="ru-RU" smtClean="0"/>
          </a:p>
        </p:txBody>
      </p:sp>
      <p:pic>
        <p:nvPicPr>
          <p:cNvPr id="123907" name="Picture 2" descr="F:\выставка ВОВ 2014\дополнительно\24\00038-scan_2014-04-01_13-05-36.jpg"/>
          <p:cNvPicPr>
            <a:picLocks noGrp="1" noChangeAspect="1" noChangeArrowheads="1"/>
          </p:cNvPicPr>
          <p:nvPr>
            <p:ph idx="1"/>
          </p:nvPr>
        </p:nvPicPr>
        <p:blipFill>
          <a:blip r:embed="rId2" cstate="email"/>
          <a:srcRect/>
          <a:stretch>
            <a:fillRect/>
          </a:stretch>
        </p:blipFill>
        <p:spPr>
          <a:xfrm>
            <a:off x="395288" y="292100"/>
            <a:ext cx="7200900" cy="3116263"/>
          </a:xfrm>
          <a:noFill/>
        </p:spPr>
      </p:pic>
      <p:pic>
        <p:nvPicPr>
          <p:cNvPr id="123908" name="Picture 3" descr="F:\выставка ВОВ 2014\дополнительно\24\00049-scan_2014-04-01_13-05-36.jpg"/>
          <p:cNvPicPr>
            <a:picLocks noChangeAspect="1" noChangeArrowheads="1"/>
          </p:cNvPicPr>
          <p:nvPr/>
        </p:nvPicPr>
        <p:blipFill>
          <a:blip r:embed="rId3" cstate="email"/>
          <a:srcRect/>
          <a:stretch>
            <a:fillRect/>
          </a:stretch>
        </p:blipFill>
        <p:spPr bwMode="auto">
          <a:xfrm>
            <a:off x="1908175" y="3633788"/>
            <a:ext cx="6958013" cy="2994025"/>
          </a:xfrm>
          <a:prstGeom prst="rect">
            <a:avLst/>
          </a:prstGeom>
          <a:noFill/>
          <a:ln w="9525">
            <a:noFill/>
            <a:miter lim="800000"/>
            <a:headEnd/>
            <a:tailEnd/>
          </a:ln>
        </p:spPr>
      </p:pic>
      <p:sp>
        <p:nvSpPr>
          <p:cNvPr id="123909" name="TextBox 3"/>
          <p:cNvSpPr txBox="1">
            <a:spLocks noChangeArrowheads="1"/>
          </p:cNvSpPr>
          <p:nvPr/>
        </p:nvSpPr>
        <p:spPr bwMode="auto">
          <a:xfrm>
            <a:off x="6588125" y="6524625"/>
            <a:ext cx="2376488" cy="277813"/>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24 лл. 36,46</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Заголовок 1"/>
          <p:cNvSpPr>
            <a:spLocks noGrp="1"/>
          </p:cNvSpPr>
          <p:nvPr>
            <p:ph type="title"/>
          </p:nvPr>
        </p:nvSpPr>
        <p:spPr/>
        <p:txBody>
          <a:bodyPr/>
          <a:lstStyle/>
          <a:p>
            <a:endParaRPr lang="ru-RU" smtClean="0"/>
          </a:p>
        </p:txBody>
      </p:sp>
      <p:pic>
        <p:nvPicPr>
          <p:cNvPr id="124931" name="Picture 3" descr="F:\выставка ВОВ 2014\дополнительно\24\00053-scan_2014-04-01_13-05-36.jpg"/>
          <p:cNvPicPr>
            <a:picLocks noGrp="1" noChangeAspect="1" noChangeArrowheads="1"/>
          </p:cNvPicPr>
          <p:nvPr>
            <p:ph idx="1"/>
          </p:nvPr>
        </p:nvPicPr>
        <p:blipFill>
          <a:blip r:embed="rId2" cstate="email"/>
          <a:srcRect/>
          <a:stretch>
            <a:fillRect/>
          </a:stretch>
        </p:blipFill>
        <p:spPr>
          <a:xfrm>
            <a:off x="1835150" y="260350"/>
            <a:ext cx="5373688" cy="6240463"/>
          </a:xfr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желтиков александр"/>
          <p:cNvPicPr>
            <a:picLocks noChangeAspect="1" noChangeArrowheads="1"/>
          </p:cNvPicPr>
          <p:nvPr/>
        </p:nvPicPr>
        <p:blipFill>
          <a:blip r:embed="rId3" cstate="email">
            <a:extLst/>
          </a:blip>
          <a:srcRect/>
          <a:stretch>
            <a:fillRect/>
          </a:stretch>
        </p:blipFill>
        <p:spPr bwMode="auto">
          <a:xfrm>
            <a:off x="0" y="1857364"/>
            <a:ext cx="3159125" cy="396081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5363" name="Picture 5" descr="желтиков иван"/>
          <p:cNvPicPr>
            <a:picLocks noChangeAspect="1" noChangeArrowheads="1"/>
          </p:cNvPicPr>
          <p:nvPr/>
        </p:nvPicPr>
        <p:blipFill>
          <a:blip r:embed="rId4" cstate="email">
            <a:extLst/>
          </a:blip>
          <a:srcRect/>
          <a:stretch>
            <a:fillRect/>
          </a:stretch>
        </p:blipFill>
        <p:spPr bwMode="auto">
          <a:xfrm>
            <a:off x="3071802" y="1285860"/>
            <a:ext cx="3022600" cy="396081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5364" name="Picture 6" descr="Михаил"/>
          <p:cNvPicPr>
            <a:picLocks noChangeAspect="1" noChangeArrowheads="1"/>
          </p:cNvPicPr>
          <p:nvPr/>
        </p:nvPicPr>
        <p:blipFill>
          <a:blip r:embed="rId5" cstate="email">
            <a:extLst/>
          </a:blip>
          <a:srcRect/>
          <a:stretch>
            <a:fillRect/>
          </a:stretch>
        </p:blipFill>
        <p:spPr bwMode="auto">
          <a:xfrm>
            <a:off x="6113463" y="1785926"/>
            <a:ext cx="3030537" cy="39592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15365" name="TextBox 15"/>
          <p:cNvSpPr txBox="1">
            <a:spLocks noChangeArrowheads="1"/>
          </p:cNvSpPr>
          <p:nvPr/>
        </p:nvSpPr>
        <p:spPr bwMode="auto">
          <a:xfrm>
            <a:off x="0" y="0"/>
            <a:ext cx="9144000" cy="1816100"/>
          </a:xfrm>
          <a:prstGeom prst="rect">
            <a:avLst/>
          </a:prstGeom>
          <a:noFill/>
          <a:ln w="9525">
            <a:noFill/>
            <a:miter lim="800000"/>
            <a:headEnd/>
            <a:tailEnd/>
          </a:ln>
        </p:spPr>
        <p:txBody>
          <a:bodyPr>
            <a:spAutoFit/>
          </a:bodyPr>
          <a:lstStyle/>
          <a:p>
            <a:pPr indent="449263" algn="just"/>
            <a:r>
              <a:rPr lang="ru-RU" sz="1400" b="1">
                <a:solidFill>
                  <a:srgbClr val="FFFF00"/>
                </a:solidFill>
                <a:latin typeface="Times New Roman" pitchFamily="18" charset="0"/>
                <a:cs typeface="Times New Roman" pitchFamily="18" charset="0"/>
              </a:rPr>
              <a:t>Из семьи Желтиковых с. Чаны на фронт ушли три брата – Иван, Михаил, Александр. Росли они обычными сельскими ребятишками, мало чем отличались от своих сверстников. В их коротких биографиях было много общего. Все трое окончили школу, учились прилежно, поскольку спрос за это в семье был серьезный, особенно со стороны отца. Сам Леонтий Александрович был умельцем на все руки: и в огороде, и на охоте, и на рыбалке. Их педагоги, одноклассники, друзья и соседи в своих воспоминаниях были единодушны: братья проявляли хорошие способности по всем предметам, были школьными активистами, уважительно относились к ровесникам и пожилым людям, всегда были готовы помочь в любом полезном начинании.</a:t>
            </a:r>
          </a:p>
        </p:txBody>
      </p:sp>
      <p:sp>
        <p:nvSpPr>
          <p:cNvPr id="15366" name="TextBox 16"/>
          <p:cNvSpPr txBox="1">
            <a:spLocks noChangeArrowheads="1"/>
          </p:cNvSpPr>
          <p:nvPr/>
        </p:nvSpPr>
        <p:spPr bwMode="auto">
          <a:xfrm>
            <a:off x="6215063" y="5786438"/>
            <a:ext cx="2928937" cy="830262"/>
          </a:xfrm>
          <a:prstGeom prst="rect">
            <a:avLst/>
          </a:prstGeom>
          <a:noFill/>
          <a:ln w="9525">
            <a:noFill/>
            <a:miter lim="800000"/>
            <a:headEnd/>
            <a:tailEnd/>
          </a:ln>
        </p:spPr>
        <p:txBody>
          <a:bodyPr>
            <a:spAutoFit/>
          </a:bodyPr>
          <a:lstStyle/>
          <a:p>
            <a:pPr indent="449263" eaLnBrk="0" hangingPunct="0"/>
            <a:r>
              <a:rPr lang="ru-RU" sz="1200" b="1">
                <a:solidFill>
                  <a:srgbClr val="000000"/>
                </a:solidFill>
                <a:latin typeface="Times New Roman" pitchFamily="18" charset="0"/>
                <a:cs typeface="Times New Roman" pitchFamily="18" charset="0"/>
              </a:rPr>
              <a:t>Михаил Жёлтиков (1923-1944</a:t>
            </a:r>
            <a:r>
              <a:rPr lang="ru-RU" sz="1200">
                <a:solidFill>
                  <a:srgbClr val="000000"/>
                </a:solidFill>
                <a:latin typeface="Times New Roman" pitchFamily="18" charset="0"/>
                <a:cs typeface="Times New Roman" pitchFamily="18" charset="0"/>
              </a:rPr>
              <a:t>) Родился 08.10.1923 г. Призван Чановским РВК 14.10.1942 г. Пропал без вести в январе 1944 г. </a:t>
            </a:r>
          </a:p>
        </p:txBody>
      </p:sp>
      <p:sp>
        <p:nvSpPr>
          <p:cNvPr id="15367" name="TextBox 17"/>
          <p:cNvSpPr txBox="1">
            <a:spLocks noChangeArrowheads="1"/>
          </p:cNvSpPr>
          <p:nvPr/>
        </p:nvSpPr>
        <p:spPr bwMode="auto">
          <a:xfrm>
            <a:off x="0" y="5857875"/>
            <a:ext cx="2928938" cy="646113"/>
          </a:xfrm>
          <a:prstGeom prst="rect">
            <a:avLst/>
          </a:prstGeom>
          <a:noFill/>
          <a:ln w="9525">
            <a:noFill/>
            <a:miter lim="800000"/>
            <a:headEnd/>
            <a:tailEnd/>
          </a:ln>
        </p:spPr>
        <p:txBody>
          <a:bodyPr>
            <a:spAutoFit/>
          </a:bodyPr>
          <a:lstStyle/>
          <a:p>
            <a:pPr indent="449263" eaLnBrk="0" hangingPunct="0"/>
            <a:r>
              <a:rPr lang="ru-RU" sz="1200" b="1">
                <a:solidFill>
                  <a:srgbClr val="000000"/>
                </a:solidFill>
                <a:latin typeface="Times New Roman" pitchFamily="18" charset="0"/>
                <a:cs typeface="Times New Roman" pitchFamily="18" charset="0"/>
              </a:rPr>
              <a:t>Александр Жёлтиков (1926-1944)</a:t>
            </a:r>
            <a:r>
              <a:rPr lang="ru-RU" sz="1200">
                <a:solidFill>
                  <a:srgbClr val="000000"/>
                </a:solidFill>
                <a:latin typeface="Times New Roman" pitchFamily="18" charset="0"/>
                <a:cs typeface="Times New Roman" pitchFamily="18" charset="0"/>
              </a:rPr>
              <a:t> Родился 23.02.1926 г. Призван 05.11.1943 г.  Погиб в бою 22.09.1944 г. под Ригой.</a:t>
            </a:r>
          </a:p>
        </p:txBody>
      </p:sp>
      <p:sp>
        <p:nvSpPr>
          <p:cNvPr id="15368" name="TextBox 19"/>
          <p:cNvSpPr txBox="1">
            <a:spLocks noChangeArrowheads="1"/>
          </p:cNvSpPr>
          <p:nvPr/>
        </p:nvSpPr>
        <p:spPr bwMode="auto">
          <a:xfrm>
            <a:off x="2928938" y="5226050"/>
            <a:ext cx="3357562" cy="1631950"/>
          </a:xfrm>
          <a:prstGeom prst="rect">
            <a:avLst/>
          </a:prstGeom>
          <a:noFill/>
          <a:ln w="9525">
            <a:noFill/>
            <a:miter lim="800000"/>
            <a:headEnd/>
            <a:tailEnd/>
          </a:ln>
        </p:spPr>
        <p:txBody>
          <a:bodyPr>
            <a:spAutoFit/>
          </a:bodyPr>
          <a:lstStyle/>
          <a:p>
            <a:pPr indent="449263" eaLnBrk="0" hangingPunct="0"/>
            <a:r>
              <a:rPr lang="ru-RU" sz="1200" b="1">
                <a:solidFill>
                  <a:srgbClr val="000000"/>
                </a:solidFill>
                <a:latin typeface="Times New Roman" pitchFamily="18" charset="0"/>
                <a:cs typeface="Times New Roman" pitchFamily="18" charset="0"/>
              </a:rPr>
              <a:t>Иван Жёлтиков (1914-1941) </a:t>
            </a:r>
          </a:p>
          <a:p>
            <a:pPr indent="449263" eaLnBrk="0" hangingPunct="0"/>
            <a:r>
              <a:rPr lang="ru-RU" sz="1100">
                <a:solidFill>
                  <a:srgbClr val="000000"/>
                </a:solidFill>
                <a:latin typeface="Times New Roman" pitchFamily="18" charset="0"/>
                <a:cs typeface="Times New Roman" pitchFamily="18" charset="0"/>
              </a:rPr>
              <a:t>Родился 20.04.1914 г. Был среднего роста, подвижным и крепким парнем. Начиная с 19 лет, работал учителем в школах района. Был активным, часто выступал на конференциях, делился опытом с коллегами. Перед войной работал в Ново-Яблоновской школе. Призван Чановским РВК в 1940 г. Погиб в 1941 году при отступлении наших войск из Киева.</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Заголовок 1"/>
          <p:cNvSpPr>
            <a:spLocks noGrp="1"/>
          </p:cNvSpPr>
          <p:nvPr>
            <p:ph type="title"/>
          </p:nvPr>
        </p:nvSpPr>
        <p:spPr/>
        <p:txBody>
          <a:bodyPr/>
          <a:lstStyle/>
          <a:p>
            <a:endParaRPr lang="ru-RU" smtClean="0"/>
          </a:p>
        </p:txBody>
      </p:sp>
      <p:pic>
        <p:nvPicPr>
          <p:cNvPr id="125955" name="Picture 2"/>
          <p:cNvPicPr>
            <a:picLocks noGrp="1" noChangeAspect="1" noChangeArrowheads="1"/>
          </p:cNvPicPr>
          <p:nvPr>
            <p:ph idx="1"/>
          </p:nvPr>
        </p:nvPicPr>
        <p:blipFill>
          <a:blip r:embed="rId2" cstate="email"/>
          <a:srcRect/>
          <a:stretch>
            <a:fillRect/>
          </a:stretch>
        </p:blipFill>
        <p:spPr>
          <a:xfrm>
            <a:off x="1979613" y="188913"/>
            <a:ext cx="5743575" cy="6611937"/>
          </a:xfrm>
          <a:noFill/>
        </p:spPr>
      </p:pic>
      <p:sp>
        <p:nvSpPr>
          <p:cNvPr id="125956" name="TextBox 3"/>
          <p:cNvSpPr txBox="1">
            <a:spLocks noChangeArrowheads="1"/>
          </p:cNvSpPr>
          <p:nvPr/>
        </p:nvSpPr>
        <p:spPr bwMode="auto">
          <a:xfrm>
            <a:off x="6804025" y="6381750"/>
            <a:ext cx="1944688" cy="276225"/>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24 </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Заголовок 1"/>
          <p:cNvSpPr>
            <a:spLocks noGrp="1"/>
          </p:cNvSpPr>
          <p:nvPr>
            <p:ph type="title"/>
          </p:nvPr>
        </p:nvSpPr>
        <p:spPr/>
        <p:txBody>
          <a:bodyPr/>
          <a:lstStyle/>
          <a:p>
            <a:endParaRPr lang="ru-RU" smtClean="0"/>
          </a:p>
        </p:txBody>
      </p:sp>
      <p:pic>
        <p:nvPicPr>
          <p:cNvPr id="126979" name="Picture 2" descr="C:\Documents and Settings\User\Рабочий стол\выставка ВОВ 2014\слайды\письма\письмо 22.jpg"/>
          <p:cNvPicPr>
            <a:picLocks noGrp="1" noChangeAspect="1" noChangeArrowheads="1"/>
          </p:cNvPicPr>
          <p:nvPr>
            <p:ph idx="1"/>
          </p:nvPr>
        </p:nvPicPr>
        <p:blipFill>
          <a:blip r:embed="rId2" cstate="email"/>
          <a:srcRect/>
          <a:stretch>
            <a:fillRect/>
          </a:stretch>
        </p:blipFill>
        <p:spPr>
          <a:xfrm>
            <a:off x="0" y="0"/>
            <a:ext cx="4786313" cy="6684963"/>
          </a:xfrm>
          <a:noFill/>
        </p:spPr>
      </p:pic>
      <p:pic>
        <p:nvPicPr>
          <p:cNvPr id="126980" name="Picture 3" descr="C:\Documents and Settings\User\Рабочий стол\выставка ВОВ 2014\слайды\письма\письмо 23.jpg"/>
          <p:cNvPicPr>
            <a:picLocks noChangeAspect="1" noChangeArrowheads="1"/>
          </p:cNvPicPr>
          <p:nvPr/>
        </p:nvPicPr>
        <p:blipFill>
          <a:blip r:embed="rId3" cstate="email"/>
          <a:srcRect/>
          <a:stretch>
            <a:fillRect/>
          </a:stretch>
        </p:blipFill>
        <p:spPr bwMode="auto">
          <a:xfrm>
            <a:off x="4857750" y="285750"/>
            <a:ext cx="3906838" cy="4000500"/>
          </a:xfrm>
          <a:prstGeom prst="rect">
            <a:avLst/>
          </a:prstGeom>
          <a:noFill/>
          <a:ln w="9525">
            <a:noFill/>
            <a:miter lim="800000"/>
            <a:headEnd/>
            <a:tailEnd/>
          </a:ln>
        </p:spPr>
      </p:pic>
      <p:sp>
        <p:nvSpPr>
          <p:cNvPr id="126981" name="TextBox 5"/>
          <p:cNvSpPr txBox="1">
            <a:spLocks noChangeArrowheads="1"/>
          </p:cNvSpPr>
          <p:nvPr/>
        </p:nvSpPr>
        <p:spPr bwMode="auto">
          <a:xfrm>
            <a:off x="642938" y="2214563"/>
            <a:ext cx="7000875" cy="369887"/>
          </a:xfrm>
          <a:prstGeom prst="rect">
            <a:avLst/>
          </a:prstGeom>
          <a:noFill/>
          <a:ln w="9525">
            <a:noFill/>
            <a:miter lim="800000"/>
            <a:headEnd/>
            <a:tailEnd/>
          </a:ln>
        </p:spPr>
        <p:txBody>
          <a:bodyPr>
            <a:spAutoFit/>
          </a:bodyPr>
          <a:lstStyle/>
          <a:p>
            <a:endParaRPr lang="ru-RU"/>
          </a:p>
        </p:txBody>
      </p:sp>
      <p:sp>
        <p:nvSpPr>
          <p:cNvPr id="126982" name="TextBox 7"/>
          <p:cNvSpPr txBox="1">
            <a:spLocks noChangeArrowheads="1"/>
          </p:cNvSpPr>
          <p:nvPr/>
        </p:nvSpPr>
        <p:spPr bwMode="auto">
          <a:xfrm rot="-689877">
            <a:off x="2071688" y="2374900"/>
            <a:ext cx="7145337" cy="3692525"/>
          </a:xfrm>
          <a:prstGeom prst="rect">
            <a:avLst/>
          </a:prstGeom>
          <a:noFill/>
          <a:ln w="9525">
            <a:noFill/>
            <a:miter lim="800000"/>
            <a:headEnd/>
            <a:tailEnd/>
          </a:ln>
        </p:spPr>
        <p:txBody>
          <a:bodyPr>
            <a:spAutoFit/>
          </a:bodyPr>
          <a:lstStyle/>
          <a:p>
            <a:r>
              <a:rPr lang="ru-RU" sz="2400" i="1">
                <a:solidFill>
                  <a:srgbClr val="000000"/>
                </a:solidFill>
              </a:rPr>
              <a:t>«</a:t>
            </a:r>
            <a:r>
              <a:rPr lang="ru-RU" sz="2400" b="1">
                <a:solidFill>
                  <a:srgbClr val="000000"/>
                </a:solidFill>
                <a:latin typeface="Times New Roman" pitchFamily="18" charset="0"/>
                <a:cs typeface="Times New Roman" pitchFamily="18" charset="0"/>
              </a:rPr>
              <a:t>В эвакуации были без матери (умерла), отец пожилой и больной и нас семь детей. В то время старожилам жилось нелегко, а мы, эвакуированные ни кола ни двора. Да и приехали почти ни в чем. Жили сначала на квартире у дедушки. Затем освободился дом и нам его дали. Едой помогали местные люди: кто картошки на похлебку даст, кто литр или поллитра молока.»</a:t>
            </a:r>
          </a:p>
          <a:p>
            <a:r>
              <a:rPr lang="ru-RU" sz="2400" b="1">
                <a:solidFill>
                  <a:srgbClr val="000000"/>
                </a:solidFill>
                <a:latin typeface="Times New Roman" pitchFamily="18" charset="0"/>
                <a:cs typeface="Times New Roman" pitchFamily="18" charset="0"/>
              </a:rPr>
              <a:t>Попова Мария Васильевна, Мариуполь</a:t>
            </a:r>
          </a:p>
          <a:p>
            <a:endParaRPr lang="ru-RU"/>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endParaRPr lang="ru-RU" smtClean="0"/>
          </a:p>
        </p:txBody>
      </p:sp>
      <p:sp>
        <p:nvSpPr>
          <p:cNvPr id="128003" name="Rectangle 3"/>
          <p:cNvSpPr>
            <a:spLocks noGrp="1" noChangeArrowheads="1"/>
          </p:cNvSpPr>
          <p:nvPr>
            <p:ph idx="1"/>
          </p:nvPr>
        </p:nvSpPr>
        <p:spPr/>
        <p:txBody>
          <a:bodyPr/>
          <a:lstStyle/>
          <a:p>
            <a:pPr eaLnBrk="1" hangingPunct="1"/>
            <a:endParaRPr lang="ru-RU" smtClean="0"/>
          </a:p>
        </p:txBody>
      </p:sp>
      <p:pic>
        <p:nvPicPr>
          <p:cNvPr id="128004" name="Picture 4" descr="00002-scan_2014-04-23_04-12-58"/>
          <p:cNvPicPr>
            <a:picLocks noChangeAspect="1" noChangeArrowheads="1"/>
          </p:cNvPicPr>
          <p:nvPr/>
        </p:nvPicPr>
        <p:blipFill>
          <a:blip r:embed="rId2" cstate="email"/>
          <a:srcRect/>
          <a:stretch>
            <a:fillRect/>
          </a:stretch>
        </p:blipFill>
        <p:spPr bwMode="auto">
          <a:xfrm>
            <a:off x="0" y="214313"/>
            <a:ext cx="9144000" cy="6288087"/>
          </a:xfrm>
          <a:prstGeom prst="rect">
            <a:avLst/>
          </a:prstGeom>
          <a:noFill/>
          <a:ln w="9525">
            <a:noFill/>
            <a:miter lim="800000"/>
            <a:headEnd/>
            <a:tailEnd/>
          </a:ln>
        </p:spPr>
      </p:pic>
      <p:pic>
        <p:nvPicPr>
          <p:cNvPr id="5" name="Picture 5" descr="2"/>
          <p:cNvPicPr>
            <a:picLocks noChangeAspect="1" noChangeArrowheads="1"/>
          </p:cNvPicPr>
          <p:nvPr/>
        </p:nvPicPr>
        <p:blipFill>
          <a:blip r:embed="rId3" cstate="email"/>
          <a:srcRect/>
          <a:stretch>
            <a:fillRect/>
          </a:stretch>
        </p:blipFill>
        <p:spPr bwMode="auto">
          <a:xfrm>
            <a:off x="6929454" y="214290"/>
            <a:ext cx="1912038" cy="12858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8006" name="TextBox 5"/>
          <p:cNvSpPr txBox="1">
            <a:spLocks noChangeArrowheads="1"/>
          </p:cNvSpPr>
          <p:nvPr/>
        </p:nvSpPr>
        <p:spPr bwMode="auto">
          <a:xfrm>
            <a:off x="6643688" y="1500188"/>
            <a:ext cx="2286000" cy="738187"/>
          </a:xfrm>
          <a:prstGeom prst="rect">
            <a:avLst/>
          </a:prstGeom>
          <a:noFill/>
          <a:ln w="9525">
            <a:noFill/>
            <a:miter lim="800000"/>
            <a:headEnd/>
            <a:tailEnd/>
          </a:ln>
        </p:spPr>
        <p:txBody>
          <a:bodyPr>
            <a:spAutoFit/>
          </a:bodyPr>
          <a:lstStyle/>
          <a:p>
            <a:r>
              <a:rPr lang="ru-RU" sz="1200" b="1" i="1">
                <a:solidFill>
                  <a:srgbClr val="000000"/>
                </a:solidFill>
                <a:latin typeface="Times New Roman" pitchFamily="18" charset="0"/>
              </a:rPr>
              <a:t>1941 г. Семья Ролледер Петро и Мари с детьми </a:t>
            </a:r>
          </a:p>
          <a:p>
            <a:endParaRPr lang="ru-RU"/>
          </a:p>
        </p:txBody>
      </p:sp>
      <p:sp>
        <p:nvSpPr>
          <p:cNvPr id="128007" name="TextBox 10"/>
          <p:cNvSpPr txBox="1">
            <a:spLocks noChangeArrowheads="1"/>
          </p:cNvSpPr>
          <p:nvPr/>
        </p:nvSpPr>
        <p:spPr bwMode="auto">
          <a:xfrm>
            <a:off x="6143625" y="2286000"/>
            <a:ext cx="2571750" cy="3754438"/>
          </a:xfrm>
          <a:prstGeom prst="rect">
            <a:avLst/>
          </a:prstGeom>
          <a:noFill/>
          <a:ln w="9525">
            <a:noFill/>
            <a:miter lim="800000"/>
            <a:headEnd/>
            <a:tailEnd/>
          </a:ln>
        </p:spPr>
        <p:txBody>
          <a:bodyPr>
            <a:spAutoFit/>
          </a:bodyPr>
          <a:lstStyle/>
          <a:p>
            <a:r>
              <a:rPr lang="ru-RU" sz="1100" b="1" i="1">
                <a:solidFill>
                  <a:srgbClr val="000000"/>
                </a:solidFill>
                <a:latin typeface="Times New Roman" pitchFamily="18" charset="0"/>
              </a:rPr>
              <a:t>Судя по спискам, основная масса людей прибыла из Лизандергейского кантона, сел Либенау, Денкель, Коопенталь, Станции Безымянная, совхоза 103, г. Бельцер, меньше из Краснодарского края, Бахчисарайского, Гульковского, Гильчивского районов, Симферополя. Семьи расселялись по колхозам и совхозам района. В каждой семье по несколько детей, старики, подростки и почти нет взрослых мужчин. В обязательной графе «кем и где работал до эвакуации» стоят незамысловатые профессии: доярка, домохозяйка, помощник мастера, кухарка, разнорабочий, работница огорода, встречаются и заведующая детским садом, ЗАГСом, воспитательница детсада, учитель.</a:t>
            </a:r>
          </a:p>
          <a:p>
            <a:endParaRPr lang="ru-RU"/>
          </a:p>
        </p:txBody>
      </p:sp>
      <p:sp>
        <p:nvSpPr>
          <p:cNvPr id="128008" name="Прямоугольник 11"/>
          <p:cNvSpPr>
            <a:spLocks noChangeArrowheads="1"/>
          </p:cNvSpPr>
          <p:nvPr/>
        </p:nvSpPr>
        <p:spPr bwMode="auto">
          <a:xfrm>
            <a:off x="7572375" y="5643563"/>
            <a:ext cx="1285875" cy="830262"/>
          </a:xfrm>
          <a:prstGeom prst="rect">
            <a:avLst/>
          </a:prstGeom>
          <a:noFill/>
          <a:ln w="9525">
            <a:noFill/>
            <a:miter lim="800000"/>
            <a:headEnd/>
            <a:tailEnd/>
          </a:ln>
        </p:spPr>
        <p:txBody>
          <a:bodyPr>
            <a:spAutoFit/>
          </a:bodyPr>
          <a:lstStyle/>
          <a:p>
            <a:pPr algn="r">
              <a:spcBef>
                <a:spcPct val="50000"/>
              </a:spcBef>
            </a:pPr>
            <a:endParaRPr lang="ru-RU" sz="1200" i="1">
              <a:solidFill>
                <a:srgbClr val="000000"/>
              </a:solidFill>
              <a:latin typeface="Times New Roman" pitchFamily="18" charset="0"/>
              <a:cs typeface="Times New Roman" pitchFamily="18" charset="0"/>
            </a:endParaRPr>
          </a:p>
          <a:p>
            <a:pPr algn="r">
              <a:spcBef>
                <a:spcPct val="50000"/>
              </a:spcBef>
            </a:pPr>
            <a:r>
              <a:rPr lang="ru-RU" sz="1200" i="1">
                <a:solidFill>
                  <a:srgbClr val="000000"/>
                </a:solidFill>
                <a:latin typeface="Times New Roman" pitchFamily="18" charset="0"/>
                <a:cs typeface="Times New Roman" pitchFamily="18" charset="0"/>
              </a:rPr>
              <a:t>Ф-1 Оп-1 д. 48</a:t>
            </a:r>
          </a:p>
          <a:p>
            <a:pPr>
              <a:spcBef>
                <a:spcPct val="50000"/>
              </a:spcBef>
            </a:pPr>
            <a:r>
              <a:rPr lang="ru-RU" sz="1200" i="1">
                <a:solidFill>
                  <a:srgbClr val="000000"/>
                </a:solidFill>
                <a:latin typeface="Times New Roman" pitchFamily="18" charset="0"/>
                <a:cs typeface="Times New Roman" pitchFamily="18" charset="0"/>
              </a:rPr>
              <a:t>Ф-43 Оп.-1 д.102</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Box 1"/>
          <p:cNvSpPr txBox="1">
            <a:spLocks noChangeArrowheads="1"/>
          </p:cNvSpPr>
          <p:nvPr/>
        </p:nvSpPr>
        <p:spPr bwMode="auto">
          <a:xfrm>
            <a:off x="142875" y="214313"/>
            <a:ext cx="7215188" cy="3662362"/>
          </a:xfrm>
          <a:prstGeom prst="rect">
            <a:avLst/>
          </a:prstGeom>
          <a:noFill/>
          <a:ln w="9525">
            <a:noFill/>
            <a:miter lim="800000"/>
            <a:headEnd/>
            <a:tailEnd/>
          </a:ln>
        </p:spPr>
        <p:txBody>
          <a:bodyPr>
            <a:spAutoFit/>
          </a:bodyPr>
          <a:lstStyle/>
          <a:p>
            <a:r>
              <a:rPr lang="ru-RU" sz="1400" b="1">
                <a:solidFill>
                  <a:srgbClr val="FFFF00"/>
                </a:solidFill>
              </a:rPr>
              <a:t>Из докладной записки УНКВД по Новосибирской области о трудовом и хозяйственном устройстве спецпереселенцев-немцев, расселенных в Новосибирской области: </a:t>
            </a:r>
          </a:p>
          <a:p>
            <a:r>
              <a:rPr lang="ru-RU" sz="1600"/>
              <a:t>«Спецпереселенцы-немцы в местах расселения размещены в квартирах местного населения или на свободной жилплощади, принадлежащей организациям. В Чановском районе немцы вселены по 10-15 чел. В одну комнату, в результате скученности и антисанитарного состояния квартир, отсутствия бань, возникли случаи заболевания сыпным тифом. В Чановском районе по распоряжению районных организаций все немцы сняты со снабжения хлебом, в том числе и дети, родители которых призваны в рабочие колонны, в результате этого оставшиеся дети ходят по селам и собирают милостыню. В районе не проводят какой-либо массовой работы среди немцев, а даже и члены ВКП (б) из числа немцев на партийные собрания не приглашаются.» </a:t>
            </a:r>
          </a:p>
          <a:p>
            <a:endParaRPr lang="ru-RU" sz="1400"/>
          </a:p>
        </p:txBody>
      </p:sp>
      <p:sp>
        <p:nvSpPr>
          <p:cNvPr id="129027" name="TextBox 2"/>
          <p:cNvSpPr txBox="1">
            <a:spLocks noChangeArrowheads="1"/>
          </p:cNvSpPr>
          <p:nvPr/>
        </p:nvSpPr>
        <p:spPr bwMode="auto">
          <a:xfrm>
            <a:off x="2928938" y="4211638"/>
            <a:ext cx="5929312" cy="2646362"/>
          </a:xfrm>
          <a:prstGeom prst="rect">
            <a:avLst/>
          </a:prstGeom>
          <a:noFill/>
          <a:ln w="9525">
            <a:noFill/>
            <a:miter lim="800000"/>
            <a:headEnd/>
            <a:tailEnd/>
          </a:ln>
        </p:spPr>
        <p:txBody>
          <a:bodyPr>
            <a:spAutoFit/>
          </a:bodyPr>
          <a:lstStyle/>
          <a:p>
            <a:r>
              <a:rPr lang="ru-RU" i="1"/>
              <a:t> </a:t>
            </a:r>
            <a:r>
              <a:rPr lang="ru-RU" b="1">
                <a:solidFill>
                  <a:srgbClr val="FFFF00"/>
                </a:solidFill>
                <a:latin typeface="Times New Roman" pitchFamily="18" charset="0"/>
                <a:cs typeface="Times New Roman" pitchFamily="18" charset="0"/>
              </a:rPr>
              <a:t>Из сообщения начальника Чановского РО НКВД в центральный аппарат НКВД:</a:t>
            </a:r>
            <a:endParaRPr lang="ru-RU">
              <a:solidFill>
                <a:srgbClr val="FFFF00"/>
              </a:solidFill>
              <a:latin typeface="Times New Roman" pitchFamily="18" charset="0"/>
              <a:cs typeface="Times New Roman" pitchFamily="18" charset="0"/>
            </a:endParaRPr>
          </a:p>
          <a:p>
            <a:r>
              <a:rPr lang="ru-RU" sz="1600"/>
              <a:t> «В Чановском районе из числа прибывших немцев, переселённых в количестве 6000 человек, большинство рабочих и служащих своего хлеба не имеют.… В колхозах, в которых они расселены, излишков хлеба нет, им выдают по 1 кг хлеба только на главу семьи. На детей хлеб не выдаётся…  от плохого питания имеются случаи опухания детей немцев переселенцев." </a:t>
            </a:r>
          </a:p>
          <a:p>
            <a:endParaRPr lang="ru-RU"/>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Заголовок 1"/>
          <p:cNvSpPr>
            <a:spLocks noGrp="1"/>
          </p:cNvSpPr>
          <p:nvPr>
            <p:ph type="title"/>
          </p:nvPr>
        </p:nvSpPr>
        <p:spPr/>
        <p:txBody>
          <a:bodyPr/>
          <a:lstStyle/>
          <a:p>
            <a:endParaRPr lang="ru-RU" smtClean="0"/>
          </a:p>
        </p:txBody>
      </p:sp>
      <p:pic>
        <p:nvPicPr>
          <p:cNvPr id="130051" name="Picture 2" descr="C:\Documents and Settings\User\Рабочий стол\выставка ВОВ 2014\слайды\письма\письмо 29.jpg"/>
          <p:cNvPicPr>
            <a:picLocks noGrp="1" noChangeAspect="1" noChangeArrowheads="1"/>
          </p:cNvPicPr>
          <p:nvPr>
            <p:ph idx="1"/>
          </p:nvPr>
        </p:nvPicPr>
        <p:blipFill>
          <a:blip r:embed="rId2" cstate="email"/>
          <a:srcRect/>
          <a:stretch>
            <a:fillRect/>
          </a:stretch>
        </p:blipFill>
        <p:spPr>
          <a:xfrm>
            <a:off x="142875" y="571500"/>
            <a:ext cx="4349750" cy="5357813"/>
          </a:xfrm>
          <a:noFill/>
        </p:spPr>
      </p:pic>
      <p:pic>
        <p:nvPicPr>
          <p:cNvPr id="130052" name="Picture 3" descr="C:\Documents and Settings\User\Рабочий стол\выставка ВОВ 2014\слайды\письма\письмо 30.jpg"/>
          <p:cNvPicPr>
            <a:picLocks noChangeAspect="1" noChangeArrowheads="1"/>
          </p:cNvPicPr>
          <p:nvPr/>
        </p:nvPicPr>
        <p:blipFill>
          <a:blip r:embed="rId3" cstate="email"/>
          <a:srcRect/>
          <a:stretch>
            <a:fillRect/>
          </a:stretch>
        </p:blipFill>
        <p:spPr bwMode="auto">
          <a:xfrm>
            <a:off x="4572000" y="500063"/>
            <a:ext cx="4394200" cy="5357812"/>
          </a:xfrm>
          <a:prstGeom prst="rect">
            <a:avLst/>
          </a:prstGeom>
          <a:noFill/>
          <a:ln w="9525">
            <a:noFill/>
            <a:miter lim="800000"/>
            <a:headEnd/>
            <a:tailEnd/>
          </a:ln>
        </p:spPr>
      </p:pic>
      <p:sp>
        <p:nvSpPr>
          <p:cNvPr id="130053" name="TextBox 5"/>
          <p:cNvSpPr txBox="1">
            <a:spLocks noChangeArrowheads="1"/>
          </p:cNvSpPr>
          <p:nvPr/>
        </p:nvSpPr>
        <p:spPr bwMode="auto">
          <a:xfrm rot="-1216706">
            <a:off x="1325563" y="2173288"/>
            <a:ext cx="7824787" cy="3478212"/>
          </a:xfrm>
          <a:prstGeom prst="rect">
            <a:avLst/>
          </a:prstGeom>
          <a:noFill/>
          <a:ln w="9525">
            <a:noFill/>
            <a:miter lim="800000"/>
            <a:headEnd/>
            <a:tailEnd/>
          </a:ln>
        </p:spPr>
        <p:txBody>
          <a:bodyPr>
            <a:spAutoFit/>
          </a:bodyPr>
          <a:lstStyle/>
          <a:p>
            <a:r>
              <a:rPr lang="ru-RU" sz="2000" b="1" i="1">
                <a:solidFill>
                  <a:srgbClr val="000000"/>
                </a:solidFill>
                <a:latin typeface="Times New Roman" pitchFamily="18" charset="0"/>
                <a:cs typeface="Times New Roman" pitchFamily="18" charset="0"/>
              </a:rPr>
              <a:t>«Наша семья прибыла на ст. Чаны 25.09.1941 г. с эшелоном переселенцев. Прибывших переселили по селам района. Мы попали в деревню Кабаклы. Семья состояла из двух тетушек и 4 братьев. Старшие через пару дней после приезда пошли работать в колхоз. Мы с братом близнецом Митей тоже вскоре пошли работать в колхоз. Сначала работали на разных работах, затем скотниками на МТФ. В качестве тягловой силы на двоих нам дали нетель, на которой вывозили навоз из конюшни и ездили за кормом. На посевной я водил быков, а чаще коров, запряженных в плуг, бороновали на лошадях. Потом работал на сенокосе, какое-то время пас колхозное стадо.</a:t>
            </a:r>
            <a:endParaRPr lang="ru-RU" sz="2000" i="1"/>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31074" name="Заголовок 1"/>
          <p:cNvSpPr>
            <a:spLocks noGrp="1"/>
          </p:cNvSpPr>
          <p:nvPr>
            <p:ph type="title"/>
          </p:nvPr>
        </p:nvSpPr>
        <p:spPr/>
        <p:txBody>
          <a:bodyPr/>
          <a:lstStyle/>
          <a:p>
            <a:endParaRPr lang="ru-RU" smtClean="0"/>
          </a:p>
        </p:txBody>
      </p:sp>
      <p:pic>
        <p:nvPicPr>
          <p:cNvPr id="131075" name="Picture 4" descr="C:\Documents and Settings\User\Рабочий стол\выставка ВОВ 2014\слайды\письма\письмо 31.jpg"/>
          <p:cNvPicPr>
            <a:picLocks noChangeAspect="1" noChangeArrowheads="1"/>
          </p:cNvPicPr>
          <p:nvPr/>
        </p:nvPicPr>
        <p:blipFill>
          <a:blip r:embed="rId2" cstate="email"/>
          <a:srcRect/>
          <a:stretch>
            <a:fillRect/>
          </a:stretch>
        </p:blipFill>
        <p:spPr bwMode="auto">
          <a:xfrm>
            <a:off x="1857375" y="214313"/>
            <a:ext cx="5286375" cy="6292850"/>
          </a:xfrm>
          <a:prstGeom prst="rect">
            <a:avLst/>
          </a:prstGeom>
          <a:noFill/>
          <a:ln w="9525">
            <a:noFill/>
            <a:miter lim="800000"/>
            <a:headEnd/>
            <a:tailEnd/>
          </a:ln>
        </p:spPr>
      </p:pic>
      <p:sp>
        <p:nvSpPr>
          <p:cNvPr id="131076" name="TextBox 6"/>
          <p:cNvSpPr txBox="1">
            <a:spLocks noChangeArrowheads="1"/>
          </p:cNvSpPr>
          <p:nvPr/>
        </p:nvSpPr>
        <p:spPr bwMode="auto">
          <a:xfrm rot="-603158">
            <a:off x="612775" y="2620963"/>
            <a:ext cx="8181975" cy="2832100"/>
          </a:xfrm>
          <a:prstGeom prst="rect">
            <a:avLst/>
          </a:prstGeom>
          <a:noFill/>
          <a:ln w="9525">
            <a:noFill/>
            <a:miter lim="800000"/>
            <a:headEnd/>
            <a:tailEnd/>
          </a:ln>
        </p:spPr>
        <p:txBody>
          <a:bodyPr>
            <a:spAutoFit/>
          </a:bodyPr>
          <a:lstStyle/>
          <a:p>
            <a:r>
              <a:rPr lang="ru-RU" sz="2000" b="1" i="1">
                <a:solidFill>
                  <a:srgbClr val="000000"/>
                </a:solidFill>
                <a:latin typeface="Times New Roman" pitchFamily="18" charset="0"/>
                <a:cs typeface="Times New Roman" pitchFamily="18" charset="0"/>
              </a:rPr>
              <a:t>В январе 1942 г. двух старших братьев мобилизовали для работы в трудармию по заготовке и переработке леса на Урале. В конце октября и мы с братом-близнецом, не достигшие полных 17 лет были мобилизованы для работы в шахте на Урал. Митя умер в мае 1943 г., а я чудом остался жив, помог один добрый человек. Люди в Кабаклах были доброжелательные и проявили участие к нам, за что я им и сегодня благодарен.»</a:t>
            </a:r>
          </a:p>
          <a:p>
            <a:r>
              <a:rPr lang="ru-RU" sz="2000" b="1" i="1">
                <a:solidFill>
                  <a:srgbClr val="000000"/>
                </a:solidFill>
                <a:latin typeface="Times New Roman" pitchFamily="18" charset="0"/>
                <a:cs typeface="Times New Roman" pitchFamily="18" charset="0"/>
              </a:rPr>
              <a:t>Фрезе Василий Иванович, Оренбургская область</a:t>
            </a:r>
          </a:p>
          <a:p>
            <a:endParaRPr lang="ru-RU" b="1"/>
          </a:p>
        </p:txBody>
      </p:sp>
      <p:sp>
        <p:nvSpPr>
          <p:cNvPr id="131077" name="Содержимое 7"/>
          <p:cNvSpPr>
            <a:spLocks noGrp="1"/>
          </p:cNvSpPr>
          <p:nvPr>
            <p:ph idx="1"/>
          </p:nvPr>
        </p:nvSpPr>
        <p:spPr>
          <a:xfrm>
            <a:off x="0" y="428625"/>
            <a:ext cx="8229600" cy="46038"/>
          </a:xfrm>
        </p:spPr>
        <p:txBody>
          <a:bodyPr/>
          <a:lstStyle/>
          <a:p>
            <a:endParaRPr lang="ru-RU" smtClean="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Заголовок 1"/>
          <p:cNvSpPr>
            <a:spLocks noGrp="1"/>
          </p:cNvSpPr>
          <p:nvPr>
            <p:ph type="title"/>
          </p:nvPr>
        </p:nvSpPr>
        <p:spPr/>
        <p:txBody>
          <a:bodyPr/>
          <a:lstStyle/>
          <a:p>
            <a:endParaRPr lang="ru-RU" smtClean="0"/>
          </a:p>
        </p:txBody>
      </p:sp>
      <p:pic>
        <p:nvPicPr>
          <p:cNvPr id="132099" name="Picture 2" descr="C:\Documents and Settings\User\Рабочий стол\выставка ВОВ 2014\слайды\письма\письмо 20.jpg"/>
          <p:cNvPicPr>
            <a:picLocks noGrp="1" noChangeAspect="1" noChangeArrowheads="1"/>
          </p:cNvPicPr>
          <p:nvPr>
            <p:ph idx="1"/>
          </p:nvPr>
        </p:nvPicPr>
        <p:blipFill>
          <a:blip r:embed="rId2" cstate="email"/>
          <a:srcRect/>
          <a:stretch>
            <a:fillRect/>
          </a:stretch>
        </p:blipFill>
        <p:spPr>
          <a:xfrm rot="21325891">
            <a:off x="196850" y="166688"/>
            <a:ext cx="4387850" cy="5119687"/>
          </a:xfrm>
          <a:noFill/>
        </p:spPr>
      </p:pic>
      <p:pic>
        <p:nvPicPr>
          <p:cNvPr id="132100" name="Picture 3" descr="C:\Documents and Settings\User\Рабочий стол\выставка ВОВ 2014\слайды\письма\письмо 21.jpg"/>
          <p:cNvPicPr>
            <a:picLocks noChangeAspect="1" noChangeArrowheads="1"/>
          </p:cNvPicPr>
          <p:nvPr/>
        </p:nvPicPr>
        <p:blipFill>
          <a:blip r:embed="rId3" cstate="email"/>
          <a:srcRect/>
          <a:stretch>
            <a:fillRect/>
          </a:stretch>
        </p:blipFill>
        <p:spPr bwMode="auto">
          <a:xfrm rot="-298441">
            <a:off x="4633913" y="1357313"/>
            <a:ext cx="4300537" cy="5214937"/>
          </a:xfrm>
          <a:prstGeom prst="rect">
            <a:avLst/>
          </a:prstGeom>
          <a:noFill/>
          <a:ln w="9525">
            <a:noFill/>
            <a:miter lim="800000"/>
            <a:headEnd/>
            <a:tailEnd/>
          </a:ln>
        </p:spPr>
      </p:pic>
      <p:sp>
        <p:nvSpPr>
          <p:cNvPr id="132101" name="TextBox 5"/>
          <p:cNvSpPr txBox="1">
            <a:spLocks noChangeArrowheads="1"/>
          </p:cNvSpPr>
          <p:nvPr/>
        </p:nvSpPr>
        <p:spPr bwMode="auto">
          <a:xfrm rot="-1129774">
            <a:off x="546100" y="2505075"/>
            <a:ext cx="7999413" cy="2832100"/>
          </a:xfrm>
          <a:prstGeom prst="rect">
            <a:avLst/>
          </a:prstGeom>
          <a:noFill/>
          <a:ln w="9525">
            <a:noFill/>
            <a:miter lim="800000"/>
            <a:headEnd/>
            <a:tailEnd/>
          </a:ln>
        </p:spPr>
        <p:txBody>
          <a:bodyPr>
            <a:spAutoFit/>
          </a:bodyPr>
          <a:lstStyle/>
          <a:p>
            <a:r>
              <a:rPr lang="ru-RU" sz="2000" b="1" i="1">
                <a:solidFill>
                  <a:srgbClr val="000000"/>
                </a:solidFill>
                <a:latin typeface="Times New Roman" pitchFamily="18" charset="0"/>
                <a:cs typeface="Times New Roman" pitchFamily="18" charset="0"/>
              </a:rPr>
              <a:t>«Нас во время войны выслали из Саратовской области в Новосибирскую область. Папу взяли на трудовой фронт. Он работал на шахте в Подмосковье, добывал уголь. Маму тоже взяли на трудовой фронт, она работала в Новосибирске на военном заводе, делала снаряды. Мы, пятеро детей остались с бабушкой, жили тяжело, трое умерли от голода, а нас с братом определили в Тармакульский детский дом.»</a:t>
            </a:r>
          </a:p>
          <a:p>
            <a:r>
              <a:rPr lang="ru-RU" sz="2000" b="1" i="1">
                <a:solidFill>
                  <a:srgbClr val="000000"/>
                </a:solidFill>
                <a:latin typeface="Times New Roman" pitchFamily="18" charset="0"/>
                <a:cs typeface="Times New Roman" pitchFamily="18" charset="0"/>
              </a:rPr>
              <a:t>Иост Фрида Филипповна</a:t>
            </a:r>
          </a:p>
          <a:p>
            <a:endParaRPr lang="ru-RU"/>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endParaRPr lang="ru-RU" smtClean="0"/>
          </a:p>
        </p:txBody>
      </p:sp>
      <p:sp>
        <p:nvSpPr>
          <p:cNvPr id="133123" name="Rectangle 3"/>
          <p:cNvSpPr>
            <a:spLocks noGrp="1" noChangeArrowheads="1"/>
          </p:cNvSpPr>
          <p:nvPr>
            <p:ph idx="1"/>
          </p:nvPr>
        </p:nvSpPr>
        <p:spPr>
          <a:xfrm flipH="1">
            <a:off x="9144000" y="5229225"/>
            <a:ext cx="180975" cy="1628775"/>
          </a:xfrm>
          <a:solidFill>
            <a:srgbClr val="E6D8D0"/>
          </a:solidFill>
        </p:spPr>
        <p:txBody>
          <a:bodyPr/>
          <a:lstStyle/>
          <a:p>
            <a:pPr eaLnBrk="1" hangingPunct="1"/>
            <a:endParaRPr lang="ru-RU" smtClean="0"/>
          </a:p>
        </p:txBody>
      </p:sp>
      <p:pic>
        <p:nvPicPr>
          <p:cNvPr id="128004" name="Picture 4" descr="калмыки"/>
          <p:cNvPicPr>
            <a:picLocks noChangeAspect="1" noChangeArrowheads="1"/>
          </p:cNvPicPr>
          <p:nvPr/>
        </p:nvPicPr>
        <p:blipFill>
          <a:blip r:embed="rId2" cstate="email"/>
          <a:srcRect/>
          <a:stretch>
            <a:fillRect/>
          </a:stretch>
        </p:blipFill>
        <p:spPr bwMode="auto">
          <a:xfrm>
            <a:off x="5986602" y="4357694"/>
            <a:ext cx="2902279" cy="20717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3125" name="Text Box 7"/>
          <p:cNvSpPr txBox="1">
            <a:spLocks noChangeArrowheads="1"/>
          </p:cNvSpPr>
          <p:nvPr/>
        </p:nvSpPr>
        <p:spPr bwMode="auto">
          <a:xfrm>
            <a:off x="1571625" y="6215063"/>
            <a:ext cx="3924300" cy="523875"/>
          </a:xfrm>
          <a:prstGeom prst="rect">
            <a:avLst/>
          </a:prstGeom>
          <a:noFill/>
          <a:ln w="9525">
            <a:noFill/>
            <a:miter lim="800000"/>
            <a:headEnd/>
            <a:tailEnd/>
          </a:ln>
        </p:spPr>
        <p:txBody>
          <a:bodyPr>
            <a:spAutoFit/>
          </a:bodyPr>
          <a:lstStyle/>
          <a:p>
            <a:pPr algn="l">
              <a:spcBef>
                <a:spcPct val="50000"/>
              </a:spcBef>
            </a:pPr>
            <a:r>
              <a:rPr lang="ru-RU" sz="1400" i="1">
                <a:latin typeface="Times New Roman" pitchFamily="18" charset="0"/>
              </a:rPr>
              <a:t>Калмыцкая семья переселенцев- Убушаев М.У.  с женой и детьми 1950е годы</a:t>
            </a:r>
          </a:p>
        </p:txBody>
      </p:sp>
      <p:sp>
        <p:nvSpPr>
          <p:cNvPr id="133126" name="TextBox 7"/>
          <p:cNvSpPr txBox="1">
            <a:spLocks noChangeArrowheads="1"/>
          </p:cNvSpPr>
          <p:nvPr/>
        </p:nvSpPr>
        <p:spPr bwMode="auto">
          <a:xfrm>
            <a:off x="357188" y="428625"/>
            <a:ext cx="8429625" cy="369888"/>
          </a:xfrm>
          <a:prstGeom prst="rect">
            <a:avLst/>
          </a:prstGeom>
          <a:noFill/>
          <a:ln w="9525">
            <a:noFill/>
            <a:miter lim="800000"/>
            <a:headEnd/>
            <a:tailEnd/>
          </a:ln>
        </p:spPr>
        <p:txBody>
          <a:bodyPr>
            <a:spAutoFit/>
          </a:bodyPr>
          <a:lstStyle/>
          <a:p>
            <a:r>
              <a:rPr lang="ru-RU" b="1">
                <a:solidFill>
                  <a:srgbClr val="FFFF00"/>
                </a:solidFill>
              </a:rPr>
              <a:t>В наш район в военные годы также были переселены семьи калмыков</a:t>
            </a:r>
          </a:p>
        </p:txBody>
      </p:sp>
      <p:sp>
        <p:nvSpPr>
          <p:cNvPr id="133127" name="TextBox 8"/>
          <p:cNvSpPr txBox="1">
            <a:spLocks noChangeArrowheads="1"/>
          </p:cNvSpPr>
          <p:nvPr/>
        </p:nvSpPr>
        <p:spPr bwMode="auto">
          <a:xfrm>
            <a:off x="428625" y="1000125"/>
            <a:ext cx="8215313" cy="3692525"/>
          </a:xfrm>
          <a:prstGeom prst="rect">
            <a:avLst/>
          </a:prstGeom>
          <a:noFill/>
          <a:ln w="9525">
            <a:noFill/>
            <a:miter lim="800000"/>
            <a:headEnd/>
            <a:tailEnd/>
          </a:ln>
        </p:spPr>
        <p:txBody>
          <a:bodyPr>
            <a:spAutoFit/>
          </a:bodyPr>
          <a:lstStyle/>
          <a:p>
            <a:pPr algn="just"/>
            <a:r>
              <a:rPr lang="ru-RU"/>
              <a:t>«Несмотря на то, что многие калмыки были плохо устроены, для большинства из них работа была новой и освоение ее подчас, тормозилось незнанием языка, большинство калмыков работало хорошо».</a:t>
            </a:r>
          </a:p>
          <a:p>
            <a:endParaRPr lang="ru-RU"/>
          </a:p>
          <a:p>
            <a:endParaRPr lang="ru-RU"/>
          </a:p>
          <a:p>
            <a:pPr algn="just"/>
            <a:r>
              <a:rPr lang="ru-RU"/>
              <a:t>«В Чановском районе из общего числа расселенных калмыков не больше 20% имеют годную зимнюю одежду и обувь. Остальные калмыки для проживания в зимних условиях не приспособлены» Имеются факты, когда в октябре некоторые калмыки в поле работают босиком, большая часть не имеет сменного белья, а некоторая часть белья вообще. Имеют место случаи, когда по  причине отсутствия одежды и обуви калмыки не выходят на работу.»</a:t>
            </a:r>
          </a:p>
          <a:p>
            <a:endParaRPr lang="ru-RU"/>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Заголовок 1"/>
          <p:cNvSpPr>
            <a:spLocks noGrp="1"/>
          </p:cNvSpPr>
          <p:nvPr>
            <p:ph type="title"/>
          </p:nvPr>
        </p:nvSpPr>
        <p:spPr/>
        <p:txBody>
          <a:bodyPr/>
          <a:lstStyle/>
          <a:p>
            <a:endParaRPr lang="ru-RU" smtClean="0"/>
          </a:p>
        </p:txBody>
      </p:sp>
      <p:sp>
        <p:nvSpPr>
          <p:cNvPr id="134147" name="Содержимое 2"/>
          <p:cNvSpPr>
            <a:spLocks noGrp="1"/>
          </p:cNvSpPr>
          <p:nvPr>
            <p:ph idx="1"/>
          </p:nvPr>
        </p:nvSpPr>
        <p:spPr/>
        <p:txBody>
          <a:bodyPr/>
          <a:lstStyle/>
          <a:p>
            <a:endParaRPr lang="ru-RU" smtClean="0"/>
          </a:p>
        </p:txBody>
      </p:sp>
      <p:sp>
        <p:nvSpPr>
          <p:cNvPr id="134148" name="TextBox 3"/>
          <p:cNvSpPr txBox="1">
            <a:spLocks noChangeArrowheads="1"/>
          </p:cNvSpPr>
          <p:nvPr/>
        </p:nvSpPr>
        <p:spPr bwMode="auto">
          <a:xfrm>
            <a:off x="785813" y="428625"/>
            <a:ext cx="7572375" cy="5694363"/>
          </a:xfrm>
          <a:prstGeom prst="rect">
            <a:avLst/>
          </a:prstGeom>
          <a:noFill/>
          <a:ln w="9525">
            <a:noFill/>
            <a:miter lim="800000"/>
            <a:headEnd/>
            <a:tailEnd/>
          </a:ln>
        </p:spPr>
        <p:txBody>
          <a:bodyPr>
            <a:spAutoFit/>
          </a:bodyPr>
          <a:lstStyle/>
          <a:p>
            <a:r>
              <a:rPr lang="ru-RU" b="1">
                <a:solidFill>
                  <a:srgbClr val="FFFF00"/>
                </a:solidFill>
                <a:cs typeface="Times New Roman" pitchFamily="18" charset="0"/>
              </a:rPr>
              <a:t>Из воспоминаний Павла Очкаевича Годаева, уроженца села Эркн-Амн, публициста</a:t>
            </a:r>
          </a:p>
          <a:p>
            <a:endParaRPr lang="ru-RU" sz="1600" b="1">
              <a:solidFill>
                <a:srgbClr val="FFFF00"/>
              </a:solidFill>
              <a:cs typeface="Times New Roman" pitchFamily="18" charset="0"/>
            </a:endParaRPr>
          </a:p>
          <a:p>
            <a:endParaRPr lang="ru-RU" sz="1600" b="1" i="1">
              <a:solidFill>
                <a:srgbClr val="FFFF00"/>
              </a:solidFill>
              <a:latin typeface="Times New Roman" pitchFamily="18" charset="0"/>
              <a:cs typeface="Times New Roman" pitchFamily="18" charset="0"/>
            </a:endParaRPr>
          </a:p>
          <a:p>
            <a:pPr algn="just"/>
            <a:r>
              <a:rPr lang="ru-RU" sz="2000" b="1" i="1">
                <a:latin typeface="Times New Roman" pitchFamily="18" charset="0"/>
                <a:cs typeface="Times New Roman" pitchFamily="18" charset="0"/>
              </a:rPr>
              <a:t>"Станция называлась Чаны… Оживленная станция, через которую проходит линия с запада на восток. Нас встречали энкаведешники. На конных санях со станции нас привезли в районный Дом культуры. Сюда привезли огромное количество людей: не было места, чтобы пройти, нужно было переступать друг через друга. Мы оставались в этом клубе трое суток. Затем ночью нас повезли в деревню Добринка, это примерно 37 км от райцентра. Три семьи – дяди, бабушка и с нами две семьи наших родственников, отцовой сестры… Нас подселили к главному бухгалтеру колхоза Шерстюку Ивану Францевичу… Сразу после приезда у нас умерли мама, бабушка, тетя Халга и трое двоюродных братишек… Меня звали Гоога Эльта, а в Сибири я стал Павлом, Пашей, а дядя Кётяря –Костей…"</a:t>
            </a:r>
          </a:p>
          <a:p>
            <a:endParaRPr lang="ru-RU"/>
          </a:p>
          <a:p>
            <a:endParaRPr lang="ru-RU"/>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C:\Users\Костя\Downloads\523-s_fronta.jpg"/>
          <p:cNvPicPr>
            <a:picLocks noChangeAspect="1" noChangeArrowheads="1"/>
          </p:cNvPicPr>
          <p:nvPr/>
        </p:nvPicPr>
        <p:blipFill>
          <a:blip r:embed="rId2" cstate="email"/>
          <a:srcRect/>
          <a:stretch>
            <a:fillRect/>
          </a:stretch>
        </p:blipFill>
        <p:spPr bwMode="auto">
          <a:xfrm>
            <a:off x="65088" y="285750"/>
            <a:ext cx="8977312" cy="6283325"/>
          </a:xfrm>
          <a:prstGeom prst="rect">
            <a:avLst/>
          </a:prstGeom>
          <a:noFill/>
          <a:ln w="9525">
            <a:noFill/>
            <a:miter lim="800000"/>
            <a:headEnd/>
            <a:tailEnd/>
          </a:ln>
        </p:spPr>
      </p:pic>
      <p:sp>
        <p:nvSpPr>
          <p:cNvPr id="2" name="TextBox 1"/>
          <p:cNvSpPr txBox="1"/>
          <p:nvPr/>
        </p:nvSpPr>
        <p:spPr>
          <a:xfrm>
            <a:off x="1691680" y="2321247"/>
            <a:ext cx="6696744" cy="830997"/>
          </a:xfrm>
          <a:prstGeom prst="rect">
            <a:avLst/>
          </a:prstGeom>
          <a:effectLst>
            <a:glow rad="228600">
              <a:schemeClr val="accent1">
                <a:satMod val="175000"/>
                <a:alpha val="40000"/>
              </a:schemeClr>
            </a:glow>
            <a:outerShdw blurRad="45000" dist="25000" dir="5400000" rotWithShape="0">
              <a:srgbClr val="000000">
                <a:alpha val="38000"/>
              </a:srgbClr>
            </a:outerShdw>
            <a:reflection blurRad="6350" stA="50000" endA="300" endPos="55500" dist="101600" dir="5400000" sy="-100000" algn="bl" rotWithShape="0"/>
          </a:effectLst>
        </p:spPr>
        <p:style>
          <a:lnRef idx="1">
            <a:schemeClr val="accent1"/>
          </a:lnRef>
          <a:fillRef idx="2">
            <a:schemeClr val="accent1"/>
          </a:fillRef>
          <a:effectRef idx="1">
            <a:schemeClr val="accent1"/>
          </a:effectRef>
          <a:fontRef idx="minor">
            <a:schemeClr val="dk1"/>
          </a:fontRef>
        </p:style>
        <p:txBody>
          <a:bodyPr>
            <a:spAutoFit/>
          </a:bodyPr>
          <a:lstStyle/>
          <a:p>
            <a:pPr>
              <a:defRPr/>
            </a:pPr>
            <a:r>
              <a:rPr lang="ru-RU" sz="4800" b="1" dirty="0">
                <a:solidFill>
                  <a:srgbClr val="FF3300"/>
                </a:solidFill>
              </a:rPr>
              <a:t>ПИСЬМА С ФРОНТА</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Соколова Шура"/>
          <p:cNvPicPr>
            <a:picLocks noChangeAspect="1" noChangeArrowheads="1"/>
          </p:cNvPicPr>
          <p:nvPr/>
        </p:nvPicPr>
        <p:blipFill>
          <a:blip r:embed="rId2" cstate="email">
            <a:extLst/>
          </a:blip>
          <a:srcRect b="1262"/>
          <a:stretch>
            <a:fillRect/>
          </a:stretch>
        </p:blipFill>
        <p:spPr bwMode="auto">
          <a:xfrm>
            <a:off x="214282" y="285728"/>
            <a:ext cx="4648600" cy="6273937"/>
          </a:xfrm>
          <a:prstGeom prst="ellipse">
            <a:avLst/>
          </a:prstGeom>
          <a:ln w="190500" cap="rnd">
            <a:solidFill>
              <a:srgbClr val="F6E79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p:spPr>
      </p:pic>
      <p:sp>
        <p:nvSpPr>
          <p:cNvPr id="16393" name="Rectangle 9"/>
          <p:cNvSpPr>
            <a:spLocks noChangeArrowheads="1"/>
          </p:cNvSpPr>
          <p:nvPr/>
        </p:nvSpPr>
        <p:spPr bwMode="auto">
          <a:xfrm>
            <a:off x="5072066" y="285728"/>
            <a:ext cx="3857652" cy="6340197"/>
          </a:xfrm>
          <a:prstGeom prst="rect">
            <a:avLst/>
          </a:prstGeom>
          <a:solidFill>
            <a:srgbClr val="B74905"/>
          </a:solidFill>
          <a:ln w="76200">
            <a:headEnd/>
            <a:tailEnd/>
          </a:ln>
          <a:effectLst>
            <a:glow rad="228600">
              <a:schemeClr val="accent6">
                <a:satMod val="175000"/>
                <a:alpha val="40000"/>
              </a:schemeClr>
            </a:glow>
            <a:outerShdw blurRad="4000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anchor="ctr">
            <a:spAutoFit/>
          </a:bodyPr>
          <a:lstStyle/>
          <a:p>
            <a:pPr indent="342900">
              <a:defRPr/>
            </a:pPr>
            <a:endParaRPr lang="ru-RU" sz="1400" b="1" dirty="0">
              <a:solidFill>
                <a:srgbClr val="000000"/>
              </a:solidFill>
              <a:cs typeface="Times New Roman" pitchFamily="18" charset="0"/>
            </a:endParaRPr>
          </a:p>
          <a:p>
            <a:pPr indent="342900">
              <a:defRPr/>
            </a:pPr>
            <a:r>
              <a:rPr lang="ru-RU" sz="1400" b="1" dirty="0">
                <a:solidFill>
                  <a:srgbClr val="000000"/>
                </a:solidFill>
                <a:cs typeface="Times New Roman" pitchFamily="18" charset="0"/>
              </a:rPr>
              <a:t>Александра Васильевна Соколова </a:t>
            </a:r>
          </a:p>
          <a:p>
            <a:pPr indent="342900">
              <a:defRPr/>
            </a:pPr>
            <a:endParaRPr lang="ru-RU" sz="1000" b="1" dirty="0">
              <a:solidFill>
                <a:srgbClr val="000000"/>
              </a:solidFill>
              <a:cs typeface="Times New Roman" pitchFamily="18" charset="0"/>
            </a:endParaRPr>
          </a:p>
          <a:p>
            <a:pPr indent="342900" algn="just">
              <a:defRPr/>
            </a:pPr>
            <a:r>
              <a:rPr lang="ru-RU" sz="1400" dirty="0">
                <a:solidFill>
                  <a:srgbClr val="000000"/>
                </a:solidFill>
                <a:cs typeface="Times New Roman" pitchFamily="18" charset="0"/>
              </a:rPr>
              <a:t>В мае 1942 г., по рекомендации райкома комсомола, была призвана </a:t>
            </a:r>
            <a:r>
              <a:rPr lang="ru-RU" sz="1400" dirty="0" err="1">
                <a:solidFill>
                  <a:srgbClr val="000000"/>
                </a:solidFill>
                <a:cs typeface="Times New Roman" pitchFamily="18" charset="0"/>
              </a:rPr>
              <a:t>Чановским</a:t>
            </a:r>
            <a:r>
              <a:rPr lang="ru-RU" sz="1400" dirty="0">
                <a:solidFill>
                  <a:srgbClr val="000000"/>
                </a:solidFill>
                <a:cs typeface="Times New Roman" pitchFamily="18" charset="0"/>
              </a:rPr>
              <a:t> райвоенкоматом в армию и направлена на учебу радиоспециалистов в Воронеж. По окончании учебы направлена в Москву в главное управление связи  Красной армии. Вскоре получила неожиданный приказ служить радистом на пульте управления в приемном радиоцентре войск ПВО в Москве.</a:t>
            </a:r>
          </a:p>
          <a:p>
            <a:pPr indent="342900" algn="just">
              <a:defRPr/>
            </a:pPr>
            <a:r>
              <a:rPr lang="ru-RU" sz="1400" dirty="0">
                <a:solidFill>
                  <a:srgbClr val="000000"/>
                </a:solidFill>
                <a:cs typeface="Times New Roman" pitchFamily="18" charset="0"/>
              </a:rPr>
              <a:t>После Курской битвы до лета 1945 г. продолжала воевать в составе Воронежского юго-западного направления, 1-го Украинского фронтов. Была начальником радиостанций, смонтированных на трех машинах. Не раз ей доводилось командовать воздушным боем. </a:t>
            </a:r>
          </a:p>
          <a:p>
            <a:pPr indent="342900" algn="just">
              <a:defRPr/>
            </a:pPr>
            <a:r>
              <a:rPr lang="ru-RU" sz="1400" dirty="0">
                <a:solidFill>
                  <a:srgbClr val="000000"/>
                </a:solidFill>
                <a:cs typeface="Times New Roman" pitchFamily="18" charset="0"/>
              </a:rPr>
              <a:t>После войны вернулась в р.п. Чаны. Работала в артели инвалидов статистом. Затем бухгалтером в </a:t>
            </a:r>
            <a:r>
              <a:rPr lang="ru-RU" sz="1400" dirty="0" err="1">
                <a:solidFill>
                  <a:srgbClr val="000000"/>
                </a:solidFill>
                <a:cs typeface="Times New Roman" pitchFamily="18" charset="0"/>
              </a:rPr>
              <a:t>райздравотделе</a:t>
            </a:r>
            <a:r>
              <a:rPr lang="ru-RU" sz="1400" dirty="0">
                <a:solidFill>
                  <a:srgbClr val="000000"/>
                </a:solidFill>
                <a:cs typeface="Times New Roman" pitchFamily="18" charset="0"/>
              </a:rPr>
              <a:t>, активно участвовала в общественной жизни. Имеет боевые награда: орден Отечественной войны </a:t>
            </a:r>
            <a:r>
              <a:rPr lang="en-US" sz="1400" dirty="0">
                <a:solidFill>
                  <a:srgbClr val="000000"/>
                </a:solidFill>
                <a:cs typeface="Times New Roman" pitchFamily="18" charset="0"/>
              </a:rPr>
              <a:t>II </a:t>
            </a:r>
            <a:r>
              <a:rPr lang="ru-RU" sz="1400" dirty="0">
                <a:solidFill>
                  <a:srgbClr val="000000"/>
                </a:solidFill>
                <a:cs typeface="Times New Roman" pitchFamily="18" charset="0"/>
              </a:rPr>
              <a:t>степени, медаль «За боевые заслуги»</a:t>
            </a:r>
          </a:p>
          <a:p>
            <a:pPr indent="342900" algn="just">
              <a:defRPr/>
            </a:pPr>
            <a:endParaRPr lang="ru-RU" dirty="0">
              <a:solidFill>
                <a:schemeClr val="tx1"/>
              </a:solidFill>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flipH="1">
            <a:off x="9144000" y="5013325"/>
            <a:ext cx="323850" cy="1844675"/>
          </a:xfrm>
          <a:solidFill>
            <a:srgbClr val="E6D8D0"/>
          </a:solidFill>
        </p:spPr>
        <p:txBody>
          <a:bodyPr/>
          <a:lstStyle/>
          <a:p>
            <a:pPr eaLnBrk="1" hangingPunct="1"/>
            <a:endParaRPr lang="ru-RU" smtClean="0"/>
          </a:p>
        </p:txBody>
      </p:sp>
      <p:pic>
        <p:nvPicPr>
          <p:cNvPr id="136195" name="Picture 4" descr="IMG_0044 - копия"/>
          <p:cNvPicPr>
            <a:picLocks noGrp="1" noChangeAspect="1" noChangeArrowheads="1"/>
          </p:cNvPicPr>
          <p:nvPr>
            <p:ph idx="1"/>
          </p:nvPr>
        </p:nvPicPr>
        <p:blipFill>
          <a:blip r:embed="rId2" cstate="email"/>
          <a:srcRect/>
          <a:stretch>
            <a:fillRect/>
          </a:stretch>
        </p:blipFill>
        <p:spPr>
          <a:xfrm>
            <a:off x="1763713" y="260350"/>
            <a:ext cx="5418137" cy="6450013"/>
          </a:xfrm>
          <a:noFill/>
        </p:spPr>
      </p:pic>
      <p:sp>
        <p:nvSpPr>
          <p:cNvPr id="136196" name="Text Box 5"/>
          <p:cNvSpPr txBox="1">
            <a:spLocks noChangeArrowheads="1"/>
          </p:cNvSpPr>
          <p:nvPr/>
        </p:nvSpPr>
        <p:spPr bwMode="auto">
          <a:xfrm>
            <a:off x="6084888" y="6308725"/>
            <a:ext cx="3059112" cy="457200"/>
          </a:xfrm>
          <a:prstGeom prst="rect">
            <a:avLst/>
          </a:prstGeom>
          <a:noFill/>
          <a:ln w="9525">
            <a:noFill/>
            <a:miter lim="800000"/>
            <a:headEnd/>
            <a:tailEnd/>
          </a:ln>
        </p:spPr>
        <p:txBody>
          <a:bodyPr>
            <a:spAutoFit/>
          </a:bodyPr>
          <a:lstStyle/>
          <a:p>
            <a:pPr algn="r">
              <a:spcBef>
                <a:spcPct val="50000"/>
              </a:spcBef>
            </a:pPr>
            <a:r>
              <a:rPr lang="ru-RU" sz="1200" i="1">
                <a:solidFill>
                  <a:srgbClr val="000000"/>
                </a:solidFill>
                <a:latin typeface="Times New Roman" pitchFamily="18" charset="0"/>
              </a:rPr>
              <a:t>Газета «Коллективное животноводство» от 11.03.1942 г.</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endParaRPr lang="ru-RU" smtClean="0"/>
          </a:p>
        </p:txBody>
      </p:sp>
      <p:pic>
        <p:nvPicPr>
          <p:cNvPr id="158723" name="Picture 4" descr="IMG_0051 - копия (2)"/>
          <p:cNvPicPr>
            <a:picLocks noChangeAspect="1" noChangeArrowheads="1"/>
          </p:cNvPicPr>
          <p:nvPr/>
        </p:nvPicPr>
        <p:blipFill>
          <a:blip r:embed="rId2" cstate="email">
            <a:extLst>
              <a:ext uri="{28A0092B-C50C-407E-A947-70E740481C1C}"/>
            </a:extLst>
          </a:blip>
          <a:srcRect/>
          <a:stretch>
            <a:fillRect/>
          </a:stretch>
        </p:blipFill>
        <p:spPr bwMode="auto">
          <a:xfrm>
            <a:off x="1571604" y="282430"/>
            <a:ext cx="5881688" cy="615327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ext uri="{91240B29-F687-4F45-9708-019B960494DF}"/>
          </a:extLst>
        </p:spPr>
      </p:pic>
      <p:sp>
        <p:nvSpPr>
          <p:cNvPr id="137220" name="Text Box 6"/>
          <p:cNvSpPr txBox="1">
            <a:spLocks noChangeArrowheads="1"/>
          </p:cNvSpPr>
          <p:nvPr/>
        </p:nvSpPr>
        <p:spPr bwMode="auto">
          <a:xfrm>
            <a:off x="5975350" y="6396038"/>
            <a:ext cx="3168650" cy="457200"/>
          </a:xfrm>
          <a:prstGeom prst="rect">
            <a:avLst/>
          </a:prstGeom>
          <a:noFill/>
          <a:ln w="9525">
            <a:noFill/>
            <a:miter lim="800000"/>
            <a:headEnd/>
            <a:tailEnd/>
          </a:ln>
        </p:spPr>
        <p:txBody>
          <a:bodyPr>
            <a:spAutoFit/>
          </a:bodyPr>
          <a:lstStyle/>
          <a:p>
            <a:pPr>
              <a:spcBef>
                <a:spcPct val="50000"/>
              </a:spcBef>
            </a:pPr>
            <a:r>
              <a:rPr lang="ru-RU" sz="1200" i="1">
                <a:solidFill>
                  <a:srgbClr val="000000"/>
                </a:solidFill>
                <a:latin typeface="Times New Roman" pitchFamily="18" charset="0"/>
              </a:rPr>
              <a:t>Газета «Коллективное животноводство» от 26.05.1942 г.</a:t>
            </a:r>
          </a:p>
        </p:txBody>
      </p:sp>
      <p:sp>
        <p:nvSpPr>
          <p:cNvPr id="137221" name="Объект 1"/>
          <p:cNvSpPr>
            <a:spLocks noGrp="1"/>
          </p:cNvSpPr>
          <p:nvPr>
            <p:ph idx="1"/>
          </p:nvPr>
        </p:nvSpPr>
        <p:spPr/>
        <p:txBody>
          <a:bodyPr/>
          <a:lstStyle/>
          <a:p>
            <a:endParaRPr lang="ru-RU" smtClean="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endParaRPr lang="ru-RU" smtClean="0"/>
          </a:p>
        </p:txBody>
      </p:sp>
      <p:sp>
        <p:nvSpPr>
          <p:cNvPr id="138243" name="Rectangle 3"/>
          <p:cNvSpPr>
            <a:spLocks noGrp="1" noChangeArrowheads="1"/>
          </p:cNvSpPr>
          <p:nvPr>
            <p:ph idx="1"/>
          </p:nvPr>
        </p:nvSpPr>
        <p:spPr>
          <a:xfrm flipH="1">
            <a:off x="9144000" y="5084763"/>
            <a:ext cx="252413" cy="1773237"/>
          </a:xfrm>
          <a:solidFill>
            <a:srgbClr val="E6D8D0"/>
          </a:solidFill>
        </p:spPr>
        <p:txBody>
          <a:bodyPr/>
          <a:lstStyle/>
          <a:p>
            <a:pPr eaLnBrk="1" hangingPunct="1"/>
            <a:endParaRPr lang="ru-RU" smtClean="0"/>
          </a:p>
        </p:txBody>
      </p:sp>
      <p:pic>
        <p:nvPicPr>
          <p:cNvPr id="138244" name="Picture 5" descr="IMG_0079 - копия (3)"/>
          <p:cNvPicPr>
            <a:picLocks noChangeAspect="1" noChangeArrowheads="1"/>
          </p:cNvPicPr>
          <p:nvPr/>
        </p:nvPicPr>
        <p:blipFill>
          <a:blip r:embed="rId2" cstate="email"/>
          <a:srcRect/>
          <a:stretch>
            <a:fillRect/>
          </a:stretch>
        </p:blipFill>
        <p:spPr bwMode="auto">
          <a:xfrm>
            <a:off x="1476375" y="188913"/>
            <a:ext cx="6389688" cy="6432550"/>
          </a:xfrm>
          <a:prstGeom prst="rect">
            <a:avLst/>
          </a:prstGeom>
          <a:noFill/>
          <a:ln w="9525">
            <a:noFill/>
            <a:miter lim="800000"/>
            <a:headEnd/>
            <a:tailEnd/>
          </a:ln>
        </p:spPr>
      </p:pic>
      <p:sp>
        <p:nvSpPr>
          <p:cNvPr id="138245" name="Text Box 6"/>
          <p:cNvSpPr txBox="1">
            <a:spLocks noChangeArrowheads="1"/>
          </p:cNvSpPr>
          <p:nvPr/>
        </p:nvSpPr>
        <p:spPr bwMode="auto">
          <a:xfrm>
            <a:off x="6588125" y="6400800"/>
            <a:ext cx="2555875" cy="457200"/>
          </a:xfrm>
          <a:prstGeom prst="rect">
            <a:avLst/>
          </a:prstGeom>
          <a:noFill/>
          <a:ln w="9525">
            <a:noFill/>
            <a:miter lim="800000"/>
            <a:headEnd/>
            <a:tailEnd/>
          </a:ln>
        </p:spPr>
        <p:txBody>
          <a:bodyPr>
            <a:spAutoFit/>
          </a:bodyPr>
          <a:lstStyle/>
          <a:p>
            <a:pPr algn="r">
              <a:spcBef>
                <a:spcPct val="50000"/>
              </a:spcBef>
            </a:pPr>
            <a:r>
              <a:rPr lang="ru-RU" sz="1200" i="1">
                <a:solidFill>
                  <a:srgbClr val="000000"/>
                </a:solidFill>
                <a:latin typeface="Times New Roman" pitchFamily="18" charset="0"/>
              </a:rPr>
              <a:t>Газета «Коллективное животноводство» от  10.02.1944 г.</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endParaRPr lang="ru-RU" smtClean="0"/>
          </a:p>
        </p:txBody>
      </p:sp>
      <p:sp>
        <p:nvSpPr>
          <p:cNvPr id="139267" name="Rectangle 3"/>
          <p:cNvSpPr>
            <a:spLocks noGrp="1" noChangeArrowheads="1"/>
          </p:cNvSpPr>
          <p:nvPr>
            <p:ph idx="1"/>
          </p:nvPr>
        </p:nvSpPr>
        <p:spPr>
          <a:xfrm flipH="1">
            <a:off x="9144000" y="5607050"/>
            <a:ext cx="46038" cy="1250950"/>
          </a:xfrm>
          <a:solidFill>
            <a:srgbClr val="E6D8D0"/>
          </a:solidFill>
        </p:spPr>
        <p:txBody>
          <a:bodyPr/>
          <a:lstStyle/>
          <a:p>
            <a:pPr eaLnBrk="1" hangingPunct="1"/>
            <a:endParaRPr lang="ru-RU" smtClean="0"/>
          </a:p>
        </p:txBody>
      </p:sp>
      <p:pic>
        <p:nvPicPr>
          <p:cNvPr id="139268" name="Picture 4" descr="IMG_0103 - копия (3)"/>
          <p:cNvPicPr>
            <a:picLocks noChangeAspect="1" noChangeArrowheads="1"/>
          </p:cNvPicPr>
          <p:nvPr/>
        </p:nvPicPr>
        <p:blipFill>
          <a:blip r:embed="rId2" cstate="email"/>
          <a:srcRect/>
          <a:stretch>
            <a:fillRect/>
          </a:stretch>
        </p:blipFill>
        <p:spPr bwMode="auto">
          <a:xfrm>
            <a:off x="179388" y="957263"/>
            <a:ext cx="8677275" cy="4662487"/>
          </a:xfrm>
          <a:prstGeom prst="rect">
            <a:avLst/>
          </a:prstGeom>
          <a:noFill/>
          <a:ln w="9525">
            <a:noFill/>
            <a:miter lim="800000"/>
            <a:headEnd/>
            <a:tailEnd/>
          </a:ln>
        </p:spPr>
      </p:pic>
      <p:sp>
        <p:nvSpPr>
          <p:cNvPr id="139269" name="Text Box 5"/>
          <p:cNvSpPr txBox="1">
            <a:spLocks noChangeArrowheads="1"/>
          </p:cNvSpPr>
          <p:nvPr/>
        </p:nvSpPr>
        <p:spPr bwMode="auto">
          <a:xfrm>
            <a:off x="5867400" y="6400800"/>
            <a:ext cx="3276600" cy="457200"/>
          </a:xfrm>
          <a:prstGeom prst="rect">
            <a:avLst/>
          </a:prstGeom>
          <a:noFill/>
          <a:ln w="9525">
            <a:noFill/>
            <a:miter lim="800000"/>
            <a:headEnd/>
            <a:tailEnd/>
          </a:ln>
        </p:spPr>
        <p:txBody>
          <a:bodyPr>
            <a:spAutoFit/>
          </a:bodyPr>
          <a:lstStyle/>
          <a:p>
            <a:pPr algn="r">
              <a:spcBef>
                <a:spcPct val="50000"/>
              </a:spcBef>
            </a:pPr>
            <a:r>
              <a:rPr lang="ru-RU" sz="1200" i="1">
                <a:solidFill>
                  <a:srgbClr val="000000"/>
                </a:solidFill>
                <a:latin typeface="Times New Roman" pitchFamily="18" charset="0"/>
              </a:rPr>
              <a:t>Газета «Коллективное животноводство»  от 13.07.1944 г.</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endParaRPr lang="ru-RU" smtClean="0"/>
          </a:p>
        </p:txBody>
      </p:sp>
      <p:sp>
        <p:nvSpPr>
          <p:cNvPr id="140291" name="Rectangle 3"/>
          <p:cNvSpPr>
            <a:spLocks noGrp="1" noChangeArrowheads="1"/>
          </p:cNvSpPr>
          <p:nvPr>
            <p:ph idx="1"/>
          </p:nvPr>
        </p:nvSpPr>
        <p:spPr>
          <a:xfrm flipH="1">
            <a:off x="9144000" y="4652963"/>
            <a:ext cx="252413" cy="2205037"/>
          </a:xfrm>
          <a:solidFill>
            <a:srgbClr val="E6D8D0"/>
          </a:solidFill>
        </p:spPr>
        <p:txBody>
          <a:bodyPr/>
          <a:lstStyle/>
          <a:p>
            <a:pPr eaLnBrk="1" hangingPunct="1"/>
            <a:endParaRPr lang="ru-RU" smtClean="0"/>
          </a:p>
        </p:txBody>
      </p:sp>
      <p:pic>
        <p:nvPicPr>
          <p:cNvPr id="140292" name="Picture 4" descr="IMG_0024 - копия"/>
          <p:cNvPicPr>
            <a:picLocks noChangeAspect="1" noChangeArrowheads="1"/>
          </p:cNvPicPr>
          <p:nvPr/>
        </p:nvPicPr>
        <p:blipFill>
          <a:blip r:embed="rId2" cstate="email"/>
          <a:srcRect/>
          <a:stretch>
            <a:fillRect/>
          </a:stretch>
        </p:blipFill>
        <p:spPr bwMode="auto">
          <a:xfrm>
            <a:off x="1331913" y="265113"/>
            <a:ext cx="6337300" cy="6284912"/>
          </a:xfrm>
          <a:prstGeom prst="rect">
            <a:avLst/>
          </a:prstGeom>
          <a:noFill/>
          <a:ln w="9525">
            <a:noFill/>
            <a:miter lim="800000"/>
            <a:headEnd/>
            <a:tailEnd/>
          </a:ln>
        </p:spPr>
      </p:pic>
      <p:sp>
        <p:nvSpPr>
          <p:cNvPr id="140293" name="Text Box 5"/>
          <p:cNvSpPr txBox="1">
            <a:spLocks noChangeArrowheads="1"/>
          </p:cNvSpPr>
          <p:nvPr/>
        </p:nvSpPr>
        <p:spPr bwMode="auto">
          <a:xfrm>
            <a:off x="6516688" y="6308725"/>
            <a:ext cx="2627312" cy="457200"/>
          </a:xfrm>
          <a:prstGeom prst="rect">
            <a:avLst/>
          </a:prstGeom>
          <a:noFill/>
          <a:ln w="9525">
            <a:noFill/>
            <a:miter lim="800000"/>
            <a:headEnd/>
            <a:tailEnd/>
          </a:ln>
        </p:spPr>
        <p:txBody>
          <a:bodyPr>
            <a:spAutoFit/>
          </a:bodyPr>
          <a:lstStyle/>
          <a:p>
            <a:pPr algn="r">
              <a:spcBef>
                <a:spcPct val="50000"/>
              </a:spcBef>
            </a:pPr>
            <a:r>
              <a:rPr lang="ru-RU" sz="1200" i="1">
                <a:solidFill>
                  <a:srgbClr val="000000"/>
                </a:solidFill>
                <a:latin typeface="Times New Roman" pitchFamily="18" charset="0"/>
              </a:rPr>
              <a:t>Газета «Коллективное животноводство» от 11.01.1945 г.</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endParaRPr lang="ru-RU" smtClean="0"/>
          </a:p>
        </p:txBody>
      </p:sp>
      <p:sp>
        <p:nvSpPr>
          <p:cNvPr id="141315" name="Rectangle 3"/>
          <p:cNvSpPr>
            <a:spLocks noGrp="1" noChangeArrowheads="1"/>
          </p:cNvSpPr>
          <p:nvPr>
            <p:ph idx="1"/>
          </p:nvPr>
        </p:nvSpPr>
        <p:spPr>
          <a:xfrm flipH="1">
            <a:off x="9144000" y="4365625"/>
            <a:ext cx="323850" cy="2492375"/>
          </a:xfrm>
          <a:solidFill>
            <a:srgbClr val="E6D8D0"/>
          </a:solidFill>
        </p:spPr>
        <p:txBody>
          <a:bodyPr/>
          <a:lstStyle/>
          <a:p>
            <a:pPr eaLnBrk="1" hangingPunct="1"/>
            <a:endParaRPr lang="ru-RU" smtClean="0"/>
          </a:p>
        </p:txBody>
      </p:sp>
      <p:pic>
        <p:nvPicPr>
          <p:cNvPr id="141316" name="Picture 4" descr="IMG_0124"/>
          <p:cNvPicPr>
            <a:picLocks noChangeAspect="1" noChangeArrowheads="1"/>
          </p:cNvPicPr>
          <p:nvPr/>
        </p:nvPicPr>
        <p:blipFill>
          <a:blip r:embed="rId2" cstate="email"/>
          <a:srcRect/>
          <a:stretch>
            <a:fillRect/>
          </a:stretch>
        </p:blipFill>
        <p:spPr bwMode="auto">
          <a:xfrm>
            <a:off x="1252538" y="122238"/>
            <a:ext cx="6248400" cy="6507162"/>
          </a:xfrm>
          <a:prstGeom prst="rect">
            <a:avLst/>
          </a:prstGeom>
          <a:noFill/>
          <a:ln w="9525">
            <a:noFill/>
            <a:miter lim="800000"/>
            <a:headEnd/>
            <a:tailEnd/>
          </a:ln>
        </p:spPr>
      </p:pic>
      <p:sp>
        <p:nvSpPr>
          <p:cNvPr id="141317" name="Text Box 6"/>
          <p:cNvSpPr txBox="1">
            <a:spLocks noChangeArrowheads="1"/>
          </p:cNvSpPr>
          <p:nvPr/>
        </p:nvSpPr>
        <p:spPr bwMode="auto">
          <a:xfrm>
            <a:off x="6156325" y="6400800"/>
            <a:ext cx="2736850" cy="457200"/>
          </a:xfrm>
          <a:prstGeom prst="rect">
            <a:avLst/>
          </a:prstGeom>
          <a:noFill/>
          <a:ln w="9525">
            <a:noFill/>
            <a:miter lim="800000"/>
            <a:headEnd/>
            <a:tailEnd/>
          </a:ln>
        </p:spPr>
        <p:txBody>
          <a:bodyPr>
            <a:spAutoFit/>
          </a:bodyPr>
          <a:lstStyle/>
          <a:p>
            <a:pPr algn="r">
              <a:spcBef>
                <a:spcPct val="50000"/>
              </a:spcBef>
            </a:pPr>
            <a:r>
              <a:rPr lang="ru-RU" sz="1200" i="1">
                <a:solidFill>
                  <a:srgbClr val="000000"/>
                </a:solidFill>
                <a:latin typeface="Times New Roman" pitchFamily="18" charset="0"/>
              </a:rPr>
              <a:t>Газета «Коллективное животноводство» от 27.09.1944 г.</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Заголовок 1"/>
          <p:cNvSpPr>
            <a:spLocks noGrp="1"/>
          </p:cNvSpPr>
          <p:nvPr>
            <p:ph type="title"/>
          </p:nvPr>
        </p:nvSpPr>
        <p:spPr/>
        <p:txBody>
          <a:bodyPr/>
          <a:lstStyle/>
          <a:p>
            <a:endParaRPr lang="ru-RU" smtClean="0"/>
          </a:p>
        </p:txBody>
      </p:sp>
      <p:pic>
        <p:nvPicPr>
          <p:cNvPr id="142339" name="Picture 2"/>
          <p:cNvPicPr>
            <a:picLocks noGrp="1" noChangeAspect="1" noChangeArrowheads="1"/>
          </p:cNvPicPr>
          <p:nvPr>
            <p:ph idx="1"/>
          </p:nvPr>
        </p:nvPicPr>
        <p:blipFill>
          <a:blip r:embed="rId2" cstate="email"/>
          <a:srcRect/>
          <a:stretch>
            <a:fillRect/>
          </a:stretch>
        </p:blipFill>
        <p:spPr>
          <a:xfrm>
            <a:off x="3635375" y="333375"/>
            <a:ext cx="2089150" cy="6213475"/>
          </a:xfrm>
          <a:noFill/>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323850" y="-963613"/>
            <a:ext cx="8229600" cy="1143001"/>
          </a:xfrm>
        </p:spPr>
        <p:txBody>
          <a:bodyPr/>
          <a:lstStyle/>
          <a:p>
            <a:pPr eaLnBrk="1" hangingPunct="1"/>
            <a:endParaRPr lang="ru-RU" smtClean="0"/>
          </a:p>
        </p:txBody>
      </p:sp>
      <p:sp>
        <p:nvSpPr>
          <p:cNvPr id="143363" name="Rectangle 3"/>
          <p:cNvSpPr>
            <a:spLocks noGrp="1" noChangeArrowheads="1"/>
          </p:cNvSpPr>
          <p:nvPr>
            <p:ph idx="1"/>
          </p:nvPr>
        </p:nvSpPr>
        <p:spPr>
          <a:xfrm flipH="1">
            <a:off x="9144000" y="6789738"/>
            <a:ext cx="46038" cy="68262"/>
          </a:xfrm>
          <a:solidFill>
            <a:srgbClr val="E6D8D0"/>
          </a:solidFill>
        </p:spPr>
        <p:txBody>
          <a:bodyPr/>
          <a:lstStyle/>
          <a:p>
            <a:pPr eaLnBrk="1" hangingPunct="1">
              <a:buFontTx/>
              <a:buNone/>
            </a:pPr>
            <a:endParaRPr lang="ru-RU" smtClean="0"/>
          </a:p>
        </p:txBody>
      </p:sp>
      <p:pic>
        <p:nvPicPr>
          <p:cNvPr id="68612" name="Picture 4" descr="DoblestnTrud"/>
          <p:cNvPicPr>
            <a:picLocks noChangeAspect="1" noChangeArrowheads="1"/>
          </p:cNvPicPr>
          <p:nvPr/>
        </p:nvPicPr>
        <p:blipFill>
          <a:blip r:embed="rId2" cstate="email">
            <a:extLst/>
          </a:blip>
          <a:srcRect/>
          <a:stretch>
            <a:fillRect/>
          </a:stretch>
        </p:blipFill>
        <p:spPr bwMode="auto">
          <a:xfrm>
            <a:off x="2987824" y="1527282"/>
            <a:ext cx="3413080" cy="3356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43365" name="Picture 5" descr="00001-scan_2014-04-24_11-28-43"/>
          <p:cNvPicPr>
            <a:picLocks noChangeAspect="1" noChangeArrowheads="1"/>
          </p:cNvPicPr>
          <p:nvPr/>
        </p:nvPicPr>
        <p:blipFill>
          <a:blip r:embed="rId3" cstate="email"/>
          <a:srcRect/>
          <a:stretch>
            <a:fillRect/>
          </a:stretch>
        </p:blipFill>
        <p:spPr bwMode="auto">
          <a:xfrm rot="-405493">
            <a:off x="22225" y="2216150"/>
            <a:ext cx="2974975" cy="4313238"/>
          </a:xfrm>
          <a:prstGeom prst="rect">
            <a:avLst/>
          </a:prstGeom>
          <a:noFill/>
          <a:ln w="9525">
            <a:noFill/>
            <a:miter lim="800000"/>
            <a:headEnd/>
            <a:tailEnd/>
          </a:ln>
        </p:spPr>
      </p:pic>
      <p:pic>
        <p:nvPicPr>
          <p:cNvPr id="143366" name="Picture 6" descr="00002-scan_2014-04-24_11-29-36влево"/>
          <p:cNvPicPr>
            <a:picLocks noChangeAspect="1" noChangeArrowheads="1"/>
          </p:cNvPicPr>
          <p:nvPr/>
        </p:nvPicPr>
        <p:blipFill>
          <a:blip r:embed="rId4" cstate="email"/>
          <a:srcRect/>
          <a:stretch>
            <a:fillRect/>
          </a:stretch>
        </p:blipFill>
        <p:spPr bwMode="auto">
          <a:xfrm rot="434592">
            <a:off x="6497638" y="2195513"/>
            <a:ext cx="2489200" cy="4421187"/>
          </a:xfrm>
          <a:prstGeom prst="rect">
            <a:avLst/>
          </a:prstGeom>
          <a:noFill/>
          <a:ln w="9525">
            <a:noFill/>
            <a:miter lim="800000"/>
            <a:headEnd/>
            <a:tailEnd/>
          </a:ln>
        </p:spPr>
      </p:pic>
      <p:sp>
        <p:nvSpPr>
          <p:cNvPr id="2" name="TextBox 1"/>
          <p:cNvSpPr txBox="1"/>
          <p:nvPr/>
        </p:nvSpPr>
        <p:spPr>
          <a:xfrm>
            <a:off x="611188" y="260350"/>
            <a:ext cx="7777162" cy="1200150"/>
          </a:xfrm>
          <a:prstGeom prst="rect">
            <a:avLst/>
          </a:prstGeom>
          <a:noFill/>
        </p:spPr>
        <p:txBody>
          <a:bodyPr>
            <a:spAutoFit/>
          </a:bodyPr>
          <a:lstStyle/>
          <a:p>
            <a:pPr>
              <a:defRPr/>
            </a:pPr>
            <a:r>
              <a:rPr lang="ru-RU" sz="2400" b="1" kern="0" dirty="0">
                <a:solidFill>
                  <a:srgbClr val="FFFF00"/>
                </a:solidFill>
                <a:latin typeface="Arial"/>
                <a:ea typeface="+mj-ea"/>
                <a:cs typeface="+mj-cs"/>
              </a:rPr>
              <a:t>СОТНИ ТРУЖЕННИКОВ БЫЛИ НАГРАЖДЕНЫ МЕДАЛЬЮ «ЗА ДОБЛЕСТНЫЙ ТРУД В ВЕЛИКОЙ ОТЕЧЕСТВЕННОЙ ВОЙНЕ 1941-1945 ГГ.</a:t>
            </a:r>
            <a:endParaRPr lang="ru-RU" sz="2400" b="1" dirty="0">
              <a:solidFill>
                <a:srgbClr val="FFFF00"/>
              </a:solidFill>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endParaRPr lang="ru-RU" smtClean="0"/>
          </a:p>
        </p:txBody>
      </p:sp>
      <p:sp>
        <p:nvSpPr>
          <p:cNvPr id="144387" name="Rectangle 3"/>
          <p:cNvSpPr>
            <a:spLocks noGrp="1" noChangeArrowheads="1"/>
          </p:cNvSpPr>
          <p:nvPr>
            <p:ph idx="1"/>
          </p:nvPr>
        </p:nvSpPr>
        <p:spPr>
          <a:xfrm flipH="1">
            <a:off x="9144000" y="6000750"/>
            <a:ext cx="357188" cy="857250"/>
          </a:xfrm>
          <a:solidFill>
            <a:srgbClr val="E6D8D0"/>
          </a:solidFill>
        </p:spPr>
        <p:txBody>
          <a:bodyPr/>
          <a:lstStyle/>
          <a:p>
            <a:pPr eaLnBrk="1" hangingPunct="1"/>
            <a:endParaRPr lang="ru-RU" smtClean="0"/>
          </a:p>
        </p:txBody>
      </p:sp>
      <p:pic>
        <p:nvPicPr>
          <p:cNvPr id="144388" name="Picture 4" descr="00001-scan_2014-04-24_11-45-58влево"/>
          <p:cNvPicPr>
            <a:picLocks noChangeAspect="1" noChangeArrowheads="1"/>
          </p:cNvPicPr>
          <p:nvPr/>
        </p:nvPicPr>
        <p:blipFill>
          <a:blip r:embed="rId2" cstate="email"/>
          <a:srcRect/>
          <a:stretch>
            <a:fillRect/>
          </a:stretch>
        </p:blipFill>
        <p:spPr bwMode="auto">
          <a:xfrm rot="-547907">
            <a:off x="263525" y="152400"/>
            <a:ext cx="4149725" cy="4294188"/>
          </a:xfrm>
          <a:prstGeom prst="rect">
            <a:avLst/>
          </a:prstGeom>
          <a:noFill/>
          <a:ln w="9525">
            <a:noFill/>
            <a:miter lim="800000"/>
            <a:headEnd/>
            <a:tailEnd/>
          </a:ln>
        </p:spPr>
      </p:pic>
      <p:pic>
        <p:nvPicPr>
          <p:cNvPr id="144389" name="Picture 5" descr="00002-scan_2014-04-24_11-46-02вправо"/>
          <p:cNvPicPr>
            <a:picLocks noChangeAspect="1" noChangeArrowheads="1"/>
          </p:cNvPicPr>
          <p:nvPr/>
        </p:nvPicPr>
        <p:blipFill>
          <a:blip r:embed="rId3" cstate="email"/>
          <a:srcRect/>
          <a:stretch>
            <a:fillRect/>
          </a:stretch>
        </p:blipFill>
        <p:spPr bwMode="auto">
          <a:xfrm rot="353075">
            <a:off x="4959350" y="146050"/>
            <a:ext cx="4037013" cy="4427538"/>
          </a:xfrm>
          <a:prstGeom prst="rect">
            <a:avLst/>
          </a:prstGeom>
          <a:noFill/>
          <a:ln w="9525">
            <a:noFill/>
            <a:miter lim="800000"/>
            <a:headEnd/>
            <a:tailEnd/>
          </a:ln>
        </p:spPr>
      </p:pic>
      <p:pic>
        <p:nvPicPr>
          <p:cNvPr id="144390" name="Picture 6" descr="00003-scan_2014-04-24_11-48-16влево"/>
          <p:cNvPicPr>
            <a:picLocks noChangeAspect="1" noChangeArrowheads="1"/>
          </p:cNvPicPr>
          <p:nvPr/>
        </p:nvPicPr>
        <p:blipFill>
          <a:blip r:embed="rId4" cstate="email"/>
          <a:srcRect/>
          <a:stretch>
            <a:fillRect/>
          </a:stretch>
        </p:blipFill>
        <p:spPr bwMode="auto">
          <a:xfrm>
            <a:off x="2987675" y="3716338"/>
            <a:ext cx="3600450" cy="4032250"/>
          </a:xfrm>
          <a:prstGeom prst="rect">
            <a:avLst/>
          </a:prstGeom>
          <a:noFill/>
          <a:ln w="9525">
            <a:noFill/>
            <a:miter lim="800000"/>
            <a:headEnd/>
            <a:tailEnd/>
          </a:ln>
        </p:spPr>
      </p:pic>
      <p:sp>
        <p:nvSpPr>
          <p:cNvPr id="144391" name="Text Box 7"/>
          <p:cNvSpPr txBox="1">
            <a:spLocks noChangeArrowheads="1"/>
          </p:cNvSpPr>
          <p:nvPr/>
        </p:nvSpPr>
        <p:spPr bwMode="auto">
          <a:xfrm>
            <a:off x="7019925" y="6286500"/>
            <a:ext cx="2124075" cy="274638"/>
          </a:xfrm>
          <a:prstGeom prst="rect">
            <a:avLst/>
          </a:prstGeom>
          <a:noFill/>
          <a:ln w="9525">
            <a:noFill/>
            <a:miter lim="800000"/>
            <a:headEnd/>
            <a:tailEnd/>
          </a:ln>
        </p:spPr>
        <p:txBody>
          <a:bodyPr>
            <a:spAutoFit/>
          </a:bodyPr>
          <a:lstStyle/>
          <a:p>
            <a:pPr>
              <a:spcBef>
                <a:spcPct val="50000"/>
              </a:spcBef>
            </a:pPr>
            <a:r>
              <a:rPr lang="ru-RU" sz="1200" i="1">
                <a:solidFill>
                  <a:srgbClr val="000000"/>
                </a:solidFill>
                <a:latin typeface="Times New Roman" pitchFamily="18" charset="0"/>
              </a:rPr>
              <a:t>ОАС Ф-1 Оп-1 д. 56 л.62-64</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Заголовок 1"/>
          <p:cNvSpPr>
            <a:spLocks noGrp="1"/>
          </p:cNvSpPr>
          <p:nvPr>
            <p:ph type="title"/>
          </p:nvPr>
        </p:nvSpPr>
        <p:spPr/>
        <p:txBody>
          <a:bodyPr/>
          <a:lstStyle/>
          <a:p>
            <a:endParaRPr lang="ru-RU" smtClean="0"/>
          </a:p>
        </p:txBody>
      </p:sp>
      <p:pic>
        <p:nvPicPr>
          <p:cNvPr id="145411" name="Picture 4" descr="C:\Documents and Settings\User\Мои документы\Мои рисунки\img_info_2000_2000_ad1a43f071dd650357f9bee45ccd0359096b95ed.jpg"/>
          <p:cNvPicPr>
            <a:picLocks noChangeAspect="1" noChangeArrowheads="1"/>
          </p:cNvPicPr>
          <p:nvPr/>
        </p:nvPicPr>
        <p:blipFill>
          <a:blip r:embed="rId2" cstate="email"/>
          <a:srcRect/>
          <a:stretch>
            <a:fillRect/>
          </a:stretch>
        </p:blipFill>
        <p:spPr bwMode="auto">
          <a:xfrm>
            <a:off x="357188" y="285750"/>
            <a:ext cx="8572500" cy="6429375"/>
          </a:xfrm>
          <a:prstGeom prst="rect">
            <a:avLst/>
          </a:prstGeom>
          <a:noFill/>
          <a:ln w="9525">
            <a:noFill/>
            <a:miter lim="800000"/>
            <a:headEnd/>
            <a:tailEnd/>
          </a:ln>
        </p:spPr>
      </p:pic>
      <p:sp>
        <p:nvSpPr>
          <p:cNvPr id="145412" name="Содержимое 7"/>
          <p:cNvSpPr>
            <a:spLocks noGrp="1"/>
          </p:cNvSpPr>
          <p:nvPr>
            <p:ph idx="1"/>
          </p:nvPr>
        </p:nvSpPr>
        <p:spPr>
          <a:xfrm flipH="1">
            <a:off x="8686800" y="5572125"/>
            <a:ext cx="885825" cy="554038"/>
          </a:xfrm>
        </p:spPr>
        <p:txBody>
          <a:bodyPr/>
          <a:lstStyle/>
          <a:p>
            <a:endParaRPr lang="ru-RU" smtClean="0"/>
          </a:p>
        </p:txBody>
      </p:sp>
      <p:sp>
        <p:nvSpPr>
          <p:cNvPr id="9" name="TextBox 8"/>
          <p:cNvSpPr txBox="1"/>
          <p:nvPr/>
        </p:nvSpPr>
        <p:spPr>
          <a:xfrm>
            <a:off x="785786" y="785794"/>
            <a:ext cx="7000924" cy="3108543"/>
          </a:xfrm>
          <a:prstGeom prst="rect">
            <a:avLst/>
          </a:prstGeom>
          <a:noFill/>
          <a:effectLst>
            <a:glow rad="228600">
              <a:schemeClr val="accent1">
                <a:satMod val="175000"/>
                <a:alpha val="40000"/>
              </a:schemeClr>
            </a:glow>
          </a:effectLst>
        </p:spPr>
        <p:txBody>
          <a:bodyPr>
            <a:spAutoFit/>
          </a:bodyPr>
          <a:lstStyle/>
          <a:p>
            <a:pPr>
              <a:defRPr/>
            </a:pPr>
            <a:endParaRPr lang="en-US" sz="2400" b="1" dirty="0">
              <a:solidFill>
                <a:srgbClr val="FFFF00"/>
              </a:solidFill>
            </a:endParaRPr>
          </a:p>
          <a:p>
            <a:pPr>
              <a:defRPr/>
            </a:pPr>
            <a:r>
              <a:rPr lang="ru-RU" sz="2400" b="1" dirty="0">
                <a:solidFill>
                  <a:srgbClr val="FFFF00"/>
                </a:solidFill>
              </a:rPr>
              <a:t>Погибло в боях 1678 человек, </a:t>
            </a:r>
          </a:p>
          <a:p>
            <a:pPr>
              <a:defRPr/>
            </a:pPr>
            <a:r>
              <a:rPr lang="ru-RU" sz="2400" b="1" dirty="0">
                <a:solidFill>
                  <a:srgbClr val="FFFF00"/>
                </a:solidFill>
              </a:rPr>
              <a:t>пропало без вести 1807 человек, </a:t>
            </a:r>
          </a:p>
          <a:p>
            <a:pPr>
              <a:defRPr/>
            </a:pPr>
            <a:r>
              <a:rPr lang="ru-RU" sz="2400" b="1" dirty="0">
                <a:solidFill>
                  <a:srgbClr val="FFFF00"/>
                </a:solidFill>
              </a:rPr>
              <a:t>умерли в госпиталях 401 человек, </a:t>
            </a:r>
          </a:p>
          <a:p>
            <a:pPr>
              <a:defRPr/>
            </a:pPr>
            <a:r>
              <a:rPr lang="ru-RU" sz="2400" b="1" dirty="0">
                <a:solidFill>
                  <a:srgbClr val="FFFF00"/>
                </a:solidFill>
              </a:rPr>
              <a:t>умерли в плену 20 человек. </a:t>
            </a:r>
          </a:p>
          <a:p>
            <a:pPr>
              <a:defRPr/>
            </a:pPr>
            <a:endParaRPr lang="ru-RU" b="1" dirty="0">
              <a:solidFill>
                <a:srgbClr val="FFFF00"/>
              </a:solidFill>
            </a:endParaRPr>
          </a:p>
          <a:p>
            <a:pPr>
              <a:defRPr/>
            </a:pPr>
            <a:endParaRPr lang="ru-RU" b="1" dirty="0">
              <a:solidFill>
                <a:srgbClr val="FFFF00"/>
              </a:solidFill>
            </a:endParaRPr>
          </a:p>
          <a:p>
            <a:pPr>
              <a:defRPr/>
            </a:pPr>
            <a:endParaRPr lang="ru-RU" sz="4000" b="1" dirty="0">
              <a:solidFill>
                <a:srgbClr val="FFFF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p:txBody>
          <a:bodyPr/>
          <a:lstStyle/>
          <a:p>
            <a:pPr eaLnBrk="1" hangingPunct="1"/>
            <a:endParaRPr lang="ru-RU" smtClean="0"/>
          </a:p>
        </p:txBody>
      </p:sp>
      <p:pic>
        <p:nvPicPr>
          <p:cNvPr id="17411" name="Picture 7" descr="9"/>
          <p:cNvPicPr>
            <a:picLocks noGrp="1" noChangeAspect="1" noChangeArrowheads="1"/>
          </p:cNvPicPr>
          <p:nvPr>
            <p:ph idx="1"/>
          </p:nvPr>
        </p:nvPicPr>
        <p:blipFill>
          <a:blip r:embed="rId2" cstate="email">
            <a:extLst/>
          </a:blip>
          <a:srcRect/>
          <a:stretch>
            <a:fillRect/>
          </a:stretch>
        </p:blipFill>
        <p:spPr>
          <a:xfrm>
            <a:off x="95367" y="332656"/>
            <a:ext cx="4912724" cy="6239616"/>
          </a:xfrm>
          <a:prstGeom prst="ellipse">
            <a:avLst/>
          </a:prstGeom>
          <a:ln w="76200" cap="rnd">
            <a:solidFill>
              <a:srgbClr val="C8C6BD"/>
            </a:solidFill>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7412" name="TextBox 4"/>
          <p:cNvSpPr txBox="1">
            <a:spLocks noChangeArrowheads="1"/>
          </p:cNvSpPr>
          <p:nvPr/>
        </p:nvSpPr>
        <p:spPr bwMode="auto">
          <a:xfrm>
            <a:off x="5214942" y="785794"/>
            <a:ext cx="3714776" cy="3754874"/>
          </a:xfrm>
          <a:prstGeom prst="rect">
            <a:avLst/>
          </a:prstGeom>
          <a:ln>
            <a:headEnd/>
            <a:tailEnd/>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defRPr/>
            </a:pPr>
            <a:endParaRPr lang="ru-RU" sz="1400" b="1" dirty="0" smtClean="0">
              <a:solidFill>
                <a:srgbClr val="000000"/>
              </a:solidFill>
              <a:latin typeface="+mn-lt"/>
            </a:endParaRPr>
          </a:p>
          <a:p>
            <a:pPr eaLnBrk="1" hangingPunct="1">
              <a:defRPr/>
            </a:pPr>
            <a:r>
              <a:rPr lang="ru-RU" sz="1400" b="1" dirty="0" smtClean="0">
                <a:solidFill>
                  <a:srgbClr val="000000"/>
                </a:solidFill>
                <a:latin typeface="+mn-lt"/>
              </a:rPr>
              <a:t>Наталья Александровна </a:t>
            </a:r>
          </a:p>
          <a:p>
            <a:pPr eaLnBrk="1" hangingPunct="1">
              <a:defRPr/>
            </a:pPr>
            <a:r>
              <a:rPr lang="ru-RU" sz="1400" b="1" dirty="0" err="1" smtClean="0">
                <a:solidFill>
                  <a:srgbClr val="000000"/>
                </a:solidFill>
                <a:latin typeface="+mn-lt"/>
              </a:rPr>
              <a:t>Сырцова</a:t>
            </a:r>
            <a:r>
              <a:rPr lang="ru-RU" sz="1400" b="1" dirty="0" smtClean="0">
                <a:solidFill>
                  <a:srgbClr val="000000"/>
                </a:solidFill>
                <a:latin typeface="+mn-lt"/>
              </a:rPr>
              <a:t> (Каминская)</a:t>
            </a:r>
          </a:p>
          <a:p>
            <a:pPr eaLnBrk="1" hangingPunct="1">
              <a:defRPr/>
            </a:pPr>
            <a:endParaRPr lang="ru-RU" sz="1400" b="1" dirty="0" smtClean="0">
              <a:solidFill>
                <a:srgbClr val="000000"/>
              </a:solidFill>
              <a:latin typeface="+mn-lt"/>
            </a:endParaRPr>
          </a:p>
          <a:p>
            <a:pPr algn="just" eaLnBrk="1" hangingPunct="1">
              <a:defRPr/>
            </a:pPr>
            <a:r>
              <a:rPr lang="ru-RU" sz="1400" dirty="0" smtClean="0">
                <a:solidFill>
                  <a:srgbClr val="000000"/>
                </a:solidFill>
                <a:latin typeface="+mn-lt"/>
              </a:rPr>
              <a:t>    Проходила службу в 162-ом отдельном разведывательном батальоне радисткой.     Большую  часть Европы она прошагала крутыми дорогами войны: Украина, Польша, Румыния, Чехословакия, Австрия, Германия.</a:t>
            </a:r>
          </a:p>
          <a:p>
            <a:pPr algn="just" eaLnBrk="1" hangingPunct="1">
              <a:defRPr/>
            </a:pPr>
            <a:r>
              <a:rPr lang="ru-RU" sz="1400" dirty="0" smtClean="0">
                <a:solidFill>
                  <a:srgbClr val="000000"/>
                </a:solidFill>
                <a:latin typeface="+mn-lt"/>
              </a:rPr>
              <a:t>    Она корректировала огонь наших орудий, помогая точно накрывать вражеские цели </a:t>
            </a:r>
          </a:p>
          <a:p>
            <a:pPr algn="just" eaLnBrk="1" hangingPunct="1">
              <a:defRPr/>
            </a:pPr>
            <a:r>
              <a:rPr lang="ru-RU" sz="1400" dirty="0" smtClean="0">
                <a:solidFill>
                  <a:srgbClr val="000000"/>
                </a:solidFill>
                <a:latin typeface="+mn-lt"/>
              </a:rPr>
              <a:t>    Орден Красной Звезды, врученный ей, приравнял к самым смелым и опытным бойцам части. </a:t>
            </a:r>
          </a:p>
          <a:p>
            <a:pPr algn="just" eaLnBrk="1" hangingPunct="1">
              <a:defRPr/>
            </a:pPr>
            <a:endParaRPr lang="ru-RU" sz="1400" dirty="0" smtClean="0">
              <a:solidFill>
                <a:srgbClr val="000000"/>
              </a:solidFill>
              <a:latin typeface="+mn-lt"/>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Заголовок 1"/>
          <p:cNvSpPr>
            <a:spLocks noGrp="1"/>
          </p:cNvSpPr>
          <p:nvPr>
            <p:ph type="title"/>
          </p:nvPr>
        </p:nvSpPr>
        <p:spPr/>
        <p:txBody>
          <a:bodyPr/>
          <a:lstStyle/>
          <a:p>
            <a:endParaRPr lang="ru-RU" smtClean="0"/>
          </a:p>
        </p:txBody>
      </p:sp>
      <p:pic>
        <p:nvPicPr>
          <p:cNvPr id="146435" name="Picture 3" descr="F:\clip7813.jpg"/>
          <p:cNvPicPr>
            <a:picLocks noGrp="1" noChangeAspect="1" noChangeArrowheads="1"/>
          </p:cNvPicPr>
          <p:nvPr>
            <p:ph idx="1"/>
          </p:nvPr>
        </p:nvPicPr>
        <p:blipFill>
          <a:blip r:embed="rId2" cstate="email"/>
          <a:srcRect/>
          <a:stretch>
            <a:fillRect/>
          </a:stretch>
        </p:blipFill>
        <p:spPr>
          <a:xfrm>
            <a:off x="0" y="292100"/>
            <a:ext cx="9404350" cy="6237288"/>
          </a:xfrm>
          <a:noFill/>
        </p:spPr>
      </p:pic>
      <p:sp>
        <p:nvSpPr>
          <p:cNvPr id="146436" name="TextBox 3"/>
          <p:cNvSpPr txBox="1">
            <a:spLocks noChangeArrowheads="1"/>
          </p:cNvSpPr>
          <p:nvPr/>
        </p:nvSpPr>
        <p:spPr bwMode="auto">
          <a:xfrm>
            <a:off x="142875" y="500063"/>
            <a:ext cx="7072313" cy="5170487"/>
          </a:xfrm>
          <a:prstGeom prst="rect">
            <a:avLst/>
          </a:prstGeom>
          <a:noFill/>
          <a:ln w="9525">
            <a:noFill/>
            <a:miter lim="800000"/>
            <a:headEnd/>
            <a:tailEnd/>
          </a:ln>
        </p:spPr>
        <p:txBody>
          <a:bodyPr>
            <a:spAutoFit/>
          </a:bodyPr>
          <a:lstStyle/>
          <a:p>
            <a:endParaRPr lang="ru-RU" sz="3000" b="1">
              <a:solidFill>
                <a:srgbClr val="FFFF00"/>
              </a:solidFill>
            </a:endParaRPr>
          </a:p>
          <a:p>
            <a:r>
              <a:rPr lang="ru-RU" sz="3000" b="1">
                <a:solidFill>
                  <a:srgbClr val="FFFF00"/>
                </a:solidFill>
              </a:rPr>
              <a:t>Вернулось с войны 4304 наших земляка. </a:t>
            </a:r>
          </a:p>
          <a:p>
            <a:endParaRPr lang="ru-RU" sz="3000" b="1">
              <a:solidFill>
                <a:srgbClr val="FFFF00"/>
              </a:solidFill>
            </a:endParaRPr>
          </a:p>
          <a:p>
            <a:pPr algn="just"/>
            <a:r>
              <a:rPr lang="ru-RU" sz="3000" b="1">
                <a:solidFill>
                  <a:srgbClr val="FFFF00"/>
                </a:solidFill>
              </a:rPr>
              <a:t>На 09.05.2014 года осталось в живых 24 участника тех страшных событий</a:t>
            </a:r>
          </a:p>
          <a:p>
            <a:endParaRPr lang="ru-RU" sz="3000" b="1">
              <a:solidFill>
                <a:srgbClr val="FFFF00"/>
              </a:solidFill>
            </a:endParaRPr>
          </a:p>
          <a:p>
            <a:pPr algn="just"/>
            <a:r>
              <a:rPr lang="ru-RU" sz="3000" b="1">
                <a:solidFill>
                  <a:srgbClr val="FFFF00"/>
                </a:solidFill>
              </a:rPr>
              <a:t>За мужество и отвагу во время войны около 3650 чановцев награждено Орденами и Медалями</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Заголовок 1"/>
          <p:cNvSpPr>
            <a:spLocks noGrp="1"/>
          </p:cNvSpPr>
          <p:nvPr>
            <p:ph type="title"/>
          </p:nvPr>
        </p:nvSpPr>
        <p:spPr/>
        <p:txBody>
          <a:bodyPr/>
          <a:lstStyle/>
          <a:p>
            <a:endParaRPr lang="ru-RU" smtClean="0"/>
          </a:p>
        </p:txBody>
      </p:sp>
      <p:pic>
        <p:nvPicPr>
          <p:cNvPr id="4" name="Picture 5" descr="i_016"/>
          <p:cNvPicPr>
            <a:picLocks noChangeAspect="1" noChangeArrowheads="1"/>
          </p:cNvPicPr>
          <p:nvPr/>
        </p:nvPicPr>
        <p:blipFill>
          <a:blip r:embed="rId2" cstate="email"/>
          <a:srcRect/>
          <a:stretch>
            <a:fillRect/>
          </a:stretch>
        </p:blipFill>
        <p:spPr bwMode="auto">
          <a:xfrm>
            <a:off x="214282" y="0"/>
            <a:ext cx="2467235" cy="321468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5" descr="Беликов"/>
          <p:cNvPicPr>
            <a:picLocks noGrp="1" noChangeAspect="1" noChangeArrowheads="1"/>
          </p:cNvPicPr>
          <p:nvPr>
            <p:ph idx="1"/>
          </p:nvPr>
        </p:nvPicPr>
        <p:blipFill>
          <a:blip r:embed="rId3" cstate="email"/>
          <a:srcRect/>
          <a:stretch>
            <a:fillRect/>
          </a:stretch>
        </p:blipFill>
        <p:spPr>
          <a:xfrm>
            <a:off x="3357554" y="1"/>
            <a:ext cx="2299992" cy="3214686"/>
          </a:xfrm>
          <a:prstGeom prst="roundRect">
            <a:avLst>
              <a:gd name="adj" fmla="val 4167"/>
            </a:avLst>
          </a:prstGeom>
          <a:solidFill>
            <a:srgbClr val="FFFFFF"/>
          </a:solidFill>
          <a:ln w="76200" cap="sq">
            <a:solidFill>
              <a:srgbClr val="292929"/>
            </a:solidFill>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47461" name="TextBox 5"/>
          <p:cNvSpPr txBox="1">
            <a:spLocks noChangeArrowheads="1"/>
          </p:cNvSpPr>
          <p:nvPr/>
        </p:nvSpPr>
        <p:spPr bwMode="auto">
          <a:xfrm>
            <a:off x="142875" y="2928938"/>
            <a:ext cx="2571750" cy="554037"/>
          </a:xfrm>
          <a:prstGeom prst="rect">
            <a:avLst/>
          </a:prstGeom>
          <a:noFill/>
          <a:ln w="9525">
            <a:noFill/>
            <a:miter lim="800000"/>
            <a:headEnd/>
            <a:tailEnd/>
          </a:ln>
        </p:spPr>
        <p:txBody>
          <a:bodyPr>
            <a:spAutoFit/>
          </a:bodyPr>
          <a:lstStyle/>
          <a:p>
            <a:r>
              <a:rPr lang="ru-RU" sz="1200" b="1">
                <a:solidFill>
                  <a:srgbClr val="FFFF00"/>
                </a:solidFill>
              </a:rPr>
              <a:t>Георгий Филиппович</a:t>
            </a:r>
            <a:r>
              <a:rPr lang="ru-RU" sz="1200">
                <a:solidFill>
                  <a:srgbClr val="FFFF00"/>
                </a:solidFill>
              </a:rPr>
              <a:t> </a:t>
            </a:r>
            <a:r>
              <a:rPr lang="ru-RU" sz="1200" b="1">
                <a:solidFill>
                  <a:srgbClr val="FFFF00"/>
                </a:solidFill>
              </a:rPr>
              <a:t>Байдуков</a:t>
            </a:r>
          </a:p>
          <a:p>
            <a:endParaRPr lang="ru-RU"/>
          </a:p>
        </p:txBody>
      </p:sp>
      <p:sp>
        <p:nvSpPr>
          <p:cNvPr id="147462" name="TextBox 6"/>
          <p:cNvSpPr txBox="1">
            <a:spLocks noChangeArrowheads="1"/>
          </p:cNvSpPr>
          <p:nvPr/>
        </p:nvSpPr>
        <p:spPr bwMode="auto">
          <a:xfrm>
            <a:off x="3357563" y="3000375"/>
            <a:ext cx="2357437" cy="276225"/>
          </a:xfrm>
          <a:prstGeom prst="rect">
            <a:avLst/>
          </a:prstGeom>
          <a:noFill/>
          <a:ln w="9525">
            <a:noFill/>
            <a:miter lim="800000"/>
            <a:headEnd/>
            <a:tailEnd/>
          </a:ln>
        </p:spPr>
        <p:txBody>
          <a:bodyPr>
            <a:spAutoFit/>
          </a:bodyPr>
          <a:lstStyle/>
          <a:p>
            <a:r>
              <a:rPr lang="ru-RU" sz="1200" b="1">
                <a:solidFill>
                  <a:srgbClr val="FFFF00"/>
                </a:solidFill>
              </a:rPr>
              <a:t>Василий Иванович Беликов</a:t>
            </a:r>
            <a:endParaRPr lang="ru-RU" sz="1200">
              <a:solidFill>
                <a:srgbClr val="FFFF00"/>
              </a:solidFill>
            </a:endParaRPr>
          </a:p>
        </p:txBody>
      </p:sp>
      <p:pic>
        <p:nvPicPr>
          <p:cNvPr id="8" name="Picture 4" descr="бенеш на"/>
          <p:cNvPicPr>
            <a:picLocks noChangeAspect="1" noChangeArrowheads="1"/>
          </p:cNvPicPr>
          <p:nvPr/>
        </p:nvPicPr>
        <p:blipFill>
          <a:blip r:embed="rId4" cstate="email"/>
          <a:srcRect/>
          <a:stretch>
            <a:fillRect/>
          </a:stretch>
        </p:blipFill>
        <p:spPr bwMode="auto">
          <a:xfrm>
            <a:off x="6500826" y="0"/>
            <a:ext cx="2429915" cy="314324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47464" name="TextBox 8"/>
          <p:cNvSpPr txBox="1">
            <a:spLocks noChangeArrowheads="1"/>
          </p:cNvSpPr>
          <p:nvPr/>
        </p:nvSpPr>
        <p:spPr bwMode="auto">
          <a:xfrm>
            <a:off x="6572250" y="2928938"/>
            <a:ext cx="2428875" cy="554037"/>
          </a:xfrm>
          <a:prstGeom prst="rect">
            <a:avLst/>
          </a:prstGeom>
          <a:noFill/>
          <a:ln w="9525">
            <a:noFill/>
            <a:miter lim="800000"/>
            <a:headEnd/>
            <a:tailEnd/>
          </a:ln>
        </p:spPr>
        <p:txBody>
          <a:bodyPr>
            <a:spAutoFit/>
          </a:bodyPr>
          <a:lstStyle/>
          <a:p>
            <a:r>
              <a:rPr lang="ru-RU" sz="1200" b="1">
                <a:solidFill>
                  <a:srgbClr val="FFFF00"/>
                </a:solidFill>
              </a:rPr>
              <a:t>Николай Алексеевич Бенеш</a:t>
            </a:r>
          </a:p>
          <a:p>
            <a:endParaRPr lang="ru-RU"/>
          </a:p>
        </p:txBody>
      </p:sp>
      <p:pic>
        <p:nvPicPr>
          <p:cNvPr id="10" name="Picture 4" descr="Булаев Александр Дмитриевич"/>
          <p:cNvPicPr>
            <a:picLocks noChangeAspect="1" noChangeArrowheads="1"/>
          </p:cNvPicPr>
          <p:nvPr/>
        </p:nvPicPr>
        <p:blipFill>
          <a:blip r:embed="rId5" cstate="email"/>
          <a:srcRect/>
          <a:stretch>
            <a:fillRect/>
          </a:stretch>
        </p:blipFill>
        <p:spPr bwMode="auto">
          <a:xfrm>
            <a:off x="214282" y="3786190"/>
            <a:ext cx="2143140" cy="289360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47466" name="TextBox 10"/>
          <p:cNvSpPr txBox="1">
            <a:spLocks noChangeArrowheads="1"/>
          </p:cNvSpPr>
          <p:nvPr/>
        </p:nvSpPr>
        <p:spPr bwMode="auto">
          <a:xfrm>
            <a:off x="142875" y="6396038"/>
            <a:ext cx="2357438" cy="461962"/>
          </a:xfrm>
          <a:prstGeom prst="rect">
            <a:avLst/>
          </a:prstGeom>
          <a:noFill/>
          <a:ln w="9525">
            <a:noFill/>
            <a:miter lim="800000"/>
            <a:headEnd/>
            <a:tailEnd/>
          </a:ln>
        </p:spPr>
        <p:txBody>
          <a:bodyPr>
            <a:spAutoFit/>
          </a:bodyPr>
          <a:lstStyle/>
          <a:p>
            <a:r>
              <a:rPr lang="ru-RU" sz="1200" b="1">
                <a:solidFill>
                  <a:srgbClr val="FFFF00"/>
                </a:solidFill>
              </a:rPr>
              <a:t>Александр Дмитриевич Булаев</a:t>
            </a:r>
            <a:endParaRPr lang="ru-RU" sz="1200">
              <a:solidFill>
                <a:srgbClr val="FFFF00"/>
              </a:solidFill>
            </a:endParaRPr>
          </a:p>
        </p:txBody>
      </p:sp>
      <p:pic>
        <p:nvPicPr>
          <p:cNvPr id="12" name="Picture 4" descr="Юрченко Герой"/>
          <p:cNvPicPr>
            <a:picLocks noChangeAspect="1" noChangeArrowheads="1"/>
          </p:cNvPicPr>
          <p:nvPr/>
        </p:nvPicPr>
        <p:blipFill>
          <a:blip r:embed="rId6" cstate="email"/>
          <a:srcRect/>
          <a:stretch>
            <a:fillRect/>
          </a:stretch>
        </p:blipFill>
        <p:spPr bwMode="auto">
          <a:xfrm>
            <a:off x="3500430" y="3667102"/>
            <a:ext cx="2143140" cy="299146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47468" name="TextBox 12"/>
          <p:cNvSpPr txBox="1">
            <a:spLocks noChangeArrowheads="1"/>
          </p:cNvSpPr>
          <p:nvPr/>
        </p:nvSpPr>
        <p:spPr bwMode="auto">
          <a:xfrm>
            <a:off x="3500438" y="6357938"/>
            <a:ext cx="2286000" cy="646112"/>
          </a:xfrm>
          <a:prstGeom prst="rect">
            <a:avLst/>
          </a:prstGeom>
          <a:noFill/>
          <a:ln w="9525">
            <a:noFill/>
            <a:miter lim="800000"/>
            <a:headEnd/>
            <a:tailEnd/>
          </a:ln>
        </p:spPr>
        <p:txBody>
          <a:bodyPr>
            <a:spAutoFit/>
          </a:bodyPr>
          <a:lstStyle/>
          <a:p>
            <a:r>
              <a:rPr lang="ru-RU" sz="1200" b="1">
                <a:solidFill>
                  <a:srgbClr val="FFFF00"/>
                </a:solidFill>
              </a:rPr>
              <a:t>Пантелей Данилович</a:t>
            </a:r>
            <a:r>
              <a:rPr lang="ru-RU" sz="1200">
                <a:solidFill>
                  <a:srgbClr val="FFFF00"/>
                </a:solidFill>
              </a:rPr>
              <a:t> </a:t>
            </a:r>
            <a:r>
              <a:rPr lang="ru-RU" sz="1200" b="1">
                <a:solidFill>
                  <a:srgbClr val="FFFF00"/>
                </a:solidFill>
              </a:rPr>
              <a:t>Юрченко</a:t>
            </a:r>
          </a:p>
          <a:p>
            <a:endParaRPr lang="ru-RU" sz="1200">
              <a:solidFill>
                <a:srgbClr val="FFFF00"/>
              </a:solidFill>
            </a:endParaRPr>
          </a:p>
        </p:txBody>
      </p:sp>
      <p:pic>
        <p:nvPicPr>
          <p:cNvPr id="14" name="Picture 4" descr="Яценко - копия"/>
          <p:cNvPicPr>
            <a:picLocks noChangeAspect="1" noChangeArrowheads="1"/>
          </p:cNvPicPr>
          <p:nvPr/>
        </p:nvPicPr>
        <p:blipFill>
          <a:blip r:embed="rId7" cstate="email"/>
          <a:srcRect/>
          <a:stretch>
            <a:fillRect/>
          </a:stretch>
        </p:blipFill>
        <p:spPr bwMode="auto">
          <a:xfrm>
            <a:off x="6786578" y="3714752"/>
            <a:ext cx="2127682" cy="297202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47470" name="TextBox 14"/>
          <p:cNvSpPr txBox="1">
            <a:spLocks noChangeArrowheads="1"/>
          </p:cNvSpPr>
          <p:nvPr/>
        </p:nvSpPr>
        <p:spPr bwMode="auto">
          <a:xfrm>
            <a:off x="6572250" y="6429375"/>
            <a:ext cx="2571750" cy="277813"/>
          </a:xfrm>
          <a:prstGeom prst="rect">
            <a:avLst/>
          </a:prstGeom>
          <a:noFill/>
          <a:ln w="9525">
            <a:noFill/>
            <a:miter lim="800000"/>
            <a:headEnd/>
            <a:tailEnd/>
          </a:ln>
        </p:spPr>
        <p:txBody>
          <a:bodyPr>
            <a:spAutoFit/>
          </a:bodyPr>
          <a:lstStyle/>
          <a:p>
            <a:r>
              <a:rPr lang="ru-RU" sz="1200" b="1">
                <a:solidFill>
                  <a:srgbClr val="FFFF00"/>
                </a:solidFill>
              </a:rPr>
              <a:t>Петр Григорьевич Яценко</a:t>
            </a:r>
            <a:endParaRPr lang="ru-RU" sz="1200">
              <a:solidFill>
                <a:srgbClr val="FFFF00"/>
              </a:solidFill>
            </a:endParaRPr>
          </a:p>
        </p:txBody>
      </p:sp>
      <p:sp>
        <p:nvSpPr>
          <p:cNvPr id="16" name="TextBox 15"/>
          <p:cNvSpPr txBox="1"/>
          <p:nvPr/>
        </p:nvSpPr>
        <p:spPr>
          <a:xfrm>
            <a:off x="1571604" y="3286124"/>
            <a:ext cx="6500858" cy="400110"/>
          </a:xfrm>
          <a:prstGeom prst="rect">
            <a:avLst/>
          </a:prstGeom>
          <a:noFill/>
        </p:spPr>
        <p:txBody>
          <a:bodyPr>
            <a:spAutoFit/>
          </a:bodyPr>
          <a:lstStyle/>
          <a:p>
            <a:pPr>
              <a:defRPr/>
            </a:pPr>
            <a:r>
              <a:rPr lang="ru-RU" sz="2000" b="1" dirty="0">
                <a:solidFill>
                  <a:schemeClr val="bg2">
                    <a:lumMod val="50000"/>
                    <a:lumOff val="50000"/>
                  </a:schemeClr>
                </a:solidFill>
                <a:effectLst>
                  <a:reflection blurRad="6350" stA="60000" endA="900" endPos="58000" dir="5400000" sy="-100000" algn="bl" rotWithShape="0"/>
                </a:effectLst>
              </a:rPr>
              <a:t>ГЕРОИ СОВЕТСКОГО СОЮЗА – НАШИ ЗЕМЛЯКИ</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Заголовок 1"/>
          <p:cNvSpPr>
            <a:spLocks noGrp="1"/>
          </p:cNvSpPr>
          <p:nvPr>
            <p:ph type="title"/>
          </p:nvPr>
        </p:nvSpPr>
        <p:spPr/>
        <p:txBody>
          <a:bodyPr/>
          <a:lstStyle/>
          <a:p>
            <a:endParaRPr lang="ru-RU" smtClean="0"/>
          </a:p>
        </p:txBody>
      </p:sp>
      <p:sp>
        <p:nvSpPr>
          <p:cNvPr id="151556" name="TextBox 3"/>
          <p:cNvSpPr txBox="1">
            <a:spLocks noChangeArrowheads="1"/>
          </p:cNvSpPr>
          <p:nvPr/>
        </p:nvSpPr>
        <p:spPr bwMode="auto">
          <a:xfrm>
            <a:off x="500034" y="714356"/>
            <a:ext cx="7929618" cy="36933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a:defRPr/>
            </a:pPr>
            <a:endParaRPr lang="ru-RU" dirty="0"/>
          </a:p>
        </p:txBody>
      </p:sp>
      <p:pic>
        <p:nvPicPr>
          <p:cNvPr id="148486" name="Picture 4" descr="C:\Documents and Settings\User\Мои документы\Мои рисунки\img_info_2000_2000_ad1a43f071dd650357f9bee45ccd0359096b95ed.jpg"/>
          <p:cNvPicPr>
            <a:picLocks noGrp="1" noChangeAspect="1" noChangeArrowheads="1"/>
          </p:cNvPicPr>
          <p:nvPr>
            <p:ph idx="1"/>
          </p:nvPr>
        </p:nvPicPr>
        <p:blipFill>
          <a:blip r:embed="rId2" cstate="email"/>
          <a:srcRect/>
          <a:stretch>
            <a:fillRect/>
          </a:stretch>
        </p:blipFill>
        <p:spPr>
          <a:xfrm>
            <a:off x="0" y="0"/>
            <a:ext cx="9144000" cy="6858000"/>
          </a:xfrm>
          <a:noFill/>
        </p:spPr>
      </p:pic>
      <p:sp>
        <p:nvSpPr>
          <p:cNvPr id="148487" name="TextBox 5"/>
          <p:cNvSpPr txBox="1">
            <a:spLocks noChangeArrowheads="1"/>
          </p:cNvSpPr>
          <p:nvPr/>
        </p:nvSpPr>
        <p:spPr bwMode="auto">
          <a:xfrm>
            <a:off x="928688" y="500063"/>
            <a:ext cx="7143750" cy="4308475"/>
          </a:xfrm>
          <a:prstGeom prst="rect">
            <a:avLst/>
          </a:prstGeom>
          <a:noFill/>
          <a:ln w="9525">
            <a:noFill/>
            <a:miter lim="800000"/>
            <a:headEnd/>
            <a:tailEnd/>
          </a:ln>
        </p:spPr>
        <p:txBody>
          <a:bodyPr>
            <a:spAutoFit/>
          </a:bodyPr>
          <a:lstStyle/>
          <a:p>
            <a:r>
              <a:rPr lang="ru-RU" sz="2000" b="1">
                <a:solidFill>
                  <a:srgbClr val="FFFF00"/>
                </a:solidFill>
              </a:rPr>
              <a:t>В Чановском районе увековечены имена воинов-земляков:</a:t>
            </a:r>
          </a:p>
          <a:p>
            <a:r>
              <a:rPr lang="ru-RU" b="1"/>
              <a:t> </a:t>
            </a:r>
            <a:endParaRPr lang="en-US" b="1"/>
          </a:p>
          <a:p>
            <a:endParaRPr lang="en-US" b="1"/>
          </a:p>
          <a:p>
            <a:endParaRPr lang="ru-RU"/>
          </a:p>
          <a:p>
            <a:pPr algn="just"/>
            <a:r>
              <a:rPr lang="ru-RU" b="1">
                <a:solidFill>
                  <a:srgbClr val="FFFF00"/>
                </a:solidFill>
              </a:rPr>
              <a:t>Таганская средняя школа носит имя Героя Советского Союза </a:t>
            </a:r>
            <a:r>
              <a:rPr lang="en-US" b="1">
                <a:solidFill>
                  <a:srgbClr val="FFFF00"/>
                </a:solidFill>
              </a:rPr>
              <a:t> </a:t>
            </a:r>
            <a:r>
              <a:rPr lang="ru-RU" b="1">
                <a:solidFill>
                  <a:srgbClr val="FFFF00"/>
                </a:solidFill>
              </a:rPr>
              <a:t>Петра Григорьевича Яценко.</a:t>
            </a:r>
            <a:endParaRPr lang="en-US" b="1">
              <a:solidFill>
                <a:srgbClr val="FFFF00"/>
              </a:solidFill>
            </a:endParaRPr>
          </a:p>
          <a:p>
            <a:pPr algn="just"/>
            <a:endParaRPr lang="en-US" b="1">
              <a:solidFill>
                <a:srgbClr val="FFFF00"/>
              </a:solidFill>
            </a:endParaRPr>
          </a:p>
          <a:p>
            <a:pPr algn="just"/>
            <a:r>
              <a:rPr lang="ru-RU" b="1">
                <a:solidFill>
                  <a:srgbClr val="FFFF00"/>
                </a:solidFill>
              </a:rPr>
              <a:t> </a:t>
            </a:r>
          </a:p>
          <a:p>
            <a:pPr algn="just"/>
            <a:r>
              <a:rPr lang="ru-RU" b="1">
                <a:solidFill>
                  <a:srgbClr val="FFFF00"/>
                </a:solidFill>
              </a:rPr>
              <a:t>Школа села Красное носит имя Героя Советского Союза </a:t>
            </a:r>
            <a:r>
              <a:rPr lang="en-US" b="1">
                <a:solidFill>
                  <a:srgbClr val="FFFF00"/>
                </a:solidFill>
              </a:rPr>
              <a:t>           </a:t>
            </a:r>
            <a:r>
              <a:rPr lang="ru-RU" b="1">
                <a:solidFill>
                  <a:srgbClr val="FFFF00"/>
                </a:solidFill>
              </a:rPr>
              <a:t>Николая Алексеевича Бенеша.</a:t>
            </a:r>
          </a:p>
          <a:p>
            <a:pPr algn="just"/>
            <a:r>
              <a:rPr lang="ru-RU" b="1">
                <a:solidFill>
                  <a:srgbClr val="FFFF00"/>
                </a:solidFill>
              </a:rPr>
              <a:t> </a:t>
            </a:r>
          </a:p>
          <a:p>
            <a:pPr algn="just"/>
            <a:r>
              <a:rPr lang="ru-RU" b="1">
                <a:solidFill>
                  <a:srgbClr val="FFFF00"/>
                </a:solidFill>
              </a:rPr>
              <a:t> </a:t>
            </a:r>
          </a:p>
          <a:p>
            <a:endParaRPr lang="ru-RU"/>
          </a:p>
          <a:p>
            <a:endParaRPr lang="ru-RU"/>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endParaRPr lang="ru-RU" smtClean="0"/>
          </a:p>
        </p:txBody>
      </p:sp>
      <p:sp>
        <p:nvSpPr>
          <p:cNvPr id="149507" name="Rectangle 3"/>
          <p:cNvSpPr>
            <a:spLocks noGrp="1" noChangeArrowheads="1"/>
          </p:cNvSpPr>
          <p:nvPr>
            <p:ph idx="1"/>
          </p:nvPr>
        </p:nvSpPr>
        <p:spPr>
          <a:xfrm flipH="1">
            <a:off x="9144000" y="6675438"/>
            <a:ext cx="396875" cy="182562"/>
          </a:xfrm>
          <a:solidFill>
            <a:srgbClr val="E6D8D0"/>
          </a:solidFill>
        </p:spPr>
        <p:txBody>
          <a:bodyPr/>
          <a:lstStyle/>
          <a:p>
            <a:pPr eaLnBrk="1" hangingPunct="1"/>
            <a:endParaRPr lang="ru-RU" smtClean="0"/>
          </a:p>
        </p:txBody>
      </p:sp>
      <p:pic>
        <p:nvPicPr>
          <p:cNvPr id="149508" name="Picture 4" descr="Ф30Оп1 д"/>
          <p:cNvPicPr>
            <a:picLocks noChangeAspect="1" noChangeArrowheads="1"/>
          </p:cNvPicPr>
          <p:nvPr/>
        </p:nvPicPr>
        <p:blipFill>
          <a:blip r:embed="rId2" cstate="email"/>
          <a:srcRect/>
          <a:stretch>
            <a:fillRect/>
          </a:stretch>
        </p:blipFill>
        <p:spPr bwMode="auto">
          <a:xfrm>
            <a:off x="2089150" y="214313"/>
            <a:ext cx="4800600" cy="6429375"/>
          </a:xfrm>
          <a:prstGeom prst="rect">
            <a:avLst/>
          </a:prstGeom>
          <a:noFill/>
          <a:ln w="9525">
            <a:noFill/>
            <a:miter lim="800000"/>
            <a:headEnd/>
            <a:tailEnd/>
          </a:ln>
        </p:spPr>
      </p:pic>
      <p:sp>
        <p:nvSpPr>
          <p:cNvPr id="149509" name="Text Box 5"/>
          <p:cNvSpPr txBox="1">
            <a:spLocks noChangeArrowheads="1"/>
          </p:cNvSpPr>
          <p:nvPr/>
        </p:nvSpPr>
        <p:spPr bwMode="auto">
          <a:xfrm>
            <a:off x="6084888" y="6400800"/>
            <a:ext cx="2808287" cy="274638"/>
          </a:xfrm>
          <a:prstGeom prst="rect">
            <a:avLst/>
          </a:prstGeom>
          <a:noFill/>
          <a:ln w="9525">
            <a:noFill/>
            <a:miter lim="800000"/>
            <a:headEnd/>
            <a:tailEnd/>
          </a:ln>
        </p:spPr>
        <p:txBody>
          <a:bodyPr>
            <a:spAutoFit/>
          </a:bodyPr>
          <a:lstStyle/>
          <a:p>
            <a:pPr algn="r">
              <a:spcBef>
                <a:spcPct val="50000"/>
              </a:spcBef>
            </a:pPr>
            <a:r>
              <a:rPr lang="ru-RU" sz="1200" i="1">
                <a:solidFill>
                  <a:srgbClr val="000000"/>
                </a:solidFill>
                <a:latin typeface="Times New Roman" pitchFamily="18" charset="0"/>
              </a:rPr>
              <a:t>Основание ОАС Ф-30 Оп-1 д.120 л. 268</a:t>
            </a:r>
          </a:p>
        </p:txBody>
      </p:sp>
      <p:sp>
        <p:nvSpPr>
          <p:cNvPr id="149510" name="TextBox 5"/>
          <p:cNvSpPr txBox="1">
            <a:spLocks noChangeArrowheads="1"/>
          </p:cNvSpPr>
          <p:nvPr/>
        </p:nvSpPr>
        <p:spPr bwMode="auto">
          <a:xfrm rot="-1215160">
            <a:off x="1271588" y="2416175"/>
            <a:ext cx="6608762" cy="1200150"/>
          </a:xfrm>
          <a:prstGeom prst="rect">
            <a:avLst/>
          </a:prstGeom>
          <a:noFill/>
          <a:ln w="9525">
            <a:noFill/>
            <a:miter lim="800000"/>
            <a:headEnd/>
            <a:tailEnd/>
          </a:ln>
        </p:spPr>
        <p:txBody>
          <a:bodyPr>
            <a:spAutoFit/>
          </a:bodyPr>
          <a:lstStyle/>
          <a:p>
            <a:r>
              <a:rPr lang="ru-RU" b="1" i="1">
                <a:solidFill>
                  <a:srgbClr val="000000"/>
                </a:solidFill>
              </a:rPr>
              <a:t>Одна из улиц поселка Озеро Карачи носит имя Героя Советского Союза Пантелея Даниловича Юрченко.</a:t>
            </a:r>
          </a:p>
          <a:p>
            <a:r>
              <a:rPr lang="ru-RU" b="1" i="1">
                <a:solidFill>
                  <a:srgbClr val="000000"/>
                </a:solidFill>
              </a:rPr>
              <a:t> </a:t>
            </a:r>
          </a:p>
          <a:p>
            <a:endParaRPr lang="ru-RU"/>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endParaRPr lang="ru-RU" smtClean="0"/>
          </a:p>
        </p:txBody>
      </p:sp>
      <p:sp>
        <p:nvSpPr>
          <p:cNvPr id="150531" name="Rectangle 3"/>
          <p:cNvSpPr>
            <a:spLocks noGrp="1" noChangeArrowheads="1"/>
          </p:cNvSpPr>
          <p:nvPr>
            <p:ph idx="1"/>
          </p:nvPr>
        </p:nvSpPr>
        <p:spPr>
          <a:xfrm flipH="1" flipV="1">
            <a:off x="-684213" y="6858000"/>
            <a:ext cx="287338" cy="100013"/>
          </a:xfrm>
          <a:solidFill>
            <a:srgbClr val="E6D8D0"/>
          </a:solidFill>
        </p:spPr>
        <p:txBody>
          <a:bodyPr/>
          <a:lstStyle/>
          <a:p>
            <a:pPr eaLnBrk="1" hangingPunct="1"/>
            <a:endParaRPr lang="ru-RU" smtClean="0"/>
          </a:p>
        </p:txBody>
      </p:sp>
      <p:pic>
        <p:nvPicPr>
          <p:cNvPr id="150532" name="Picture 4" descr="Ф Оп1 д"/>
          <p:cNvPicPr>
            <a:picLocks noChangeAspect="1" noChangeArrowheads="1"/>
          </p:cNvPicPr>
          <p:nvPr/>
        </p:nvPicPr>
        <p:blipFill>
          <a:blip r:embed="rId2" cstate="email"/>
          <a:srcRect/>
          <a:stretch>
            <a:fillRect/>
          </a:stretch>
        </p:blipFill>
        <p:spPr bwMode="auto">
          <a:xfrm>
            <a:off x="1928813" y="185738"/>
            <a:ext cx="4954587" cy="6469062"/>
          </a:xfrm>
          <a:prstGeom prst="rect">
            <a:avLst/>
          </a:prstGeom>
          <a:noFill/>
          <a:ln w="9525">
            <a:noFill/>
            <a:miter lim="800000"/>
            <a:headEnd/>
            <a:tailEnd/>
          </a:ln>
        </p:spPr>
      </p:pic>
      <p:sp>
        <p:nvSpPr>
          <p:cNvPr id="150533" name="Text Box 6"/>
          <p:cNvSpPr txBox="1">
            <a:spLocks noChangeArrowheads="1"/>
          </p:cNvSpPr>
          <p:nvPr/>
        </p:nvSpPr>
        <p:spPr bwMode="auto">
          <a:xfrm>
            <a:off x="6003925" y="6446838"/>
            <a:ext cx="2808288" cy="273050"/>
          </a:xfrm>
          <a:prstGeom prst="rect">
            <a:avLst/>
          </a:prstGeom>
          <a:noFill/>
          <a:ln w="9525">
            <a:noFill/>
            <a:miter lim="800000"/>
            <a:headEnd/>
            <a:tailEnd/>
          </a:ln>
        </p:spPr>
        <p:txBody>
          <a:bodyPr>
            <a:spAutoFit/>
          </a:bodyPr>
          <a:lstStyle/>
          <a:p>
            <a:pPr algn="l">
              <a:spcBef>
                <a:spcPct val="50000"/>
              </a:spcBef>
            </a:pPr>
            <a:r>
              <a:rPr lang="ru-RU" sz="1200" i="1">
                <a:solidFill>
                  <a:srgbClr val="000000"/>
                </a:solidFill>
                <a:latin typeface="Times New Roman" pitchFamily="18" charset="0"/>
              </a:rPr>
              <a:t>Основание ОАС Ф-7 Оп-1 д 241 л. 111</a:t>
            </a:r>
          </a:p>
        </p:txBody>
      </p:sp>
      <p:sp>
        <p:nvSpPr>
          <p:cNvPr id="150534" name="TextBox 6"/>
          <p:cNvSpPr txBox="1">
            <a:spLocks noChangeArrowheads="1"/>
          </p:cNvSpPr>
          <p:nvPr/>
        </p:nvSpPr>
        <p:spPr bwMode="auto">
          <a:xfrm rot="-1123171">
            <a:off x="800100" y="2297113"/>
            <a:ext cx="7786688" cy="922337"/>
          </a:xfrm>
          <a:prstGeom prst="rect">
            <a:avLst/>
          </a:prstGeom>
          <a:noFill/>
          <a:ln w="9525">
            <a:noFill/>
            <a:miter lim="800000"/>
            <a:headEnd/>
            <a:tailEnd/>
          </a:ln>
        </p:spPr>
        <p:txBody>
          <a:bodyPr>
            <a:spAutoFit/>
          </a:bodyPr>
          <a:lstStyle/>
          <a:p>
            <a:r>
              <a:rPr lang="ru-RU" b="1" i="1">
                <a:solidFill>
                  <a:srgbClr val="000000"/>
                </a:solidFill>
              </a:rPr>
              <a:t>В </a:t>
            </a:r>
            <a:r>
              <a:rPr lang="en-US" b="1" i="1">
                <a:solidFill>
                  <a:srgbClr val="000000"/>
                </a:solidFill>
              </a:rPr>
              <a:t> </a:t>
            </a:r>
            <a:r>
              <a:rPr lang="ru-RU" b="1" i="1">
                <a:solidFill>
                  <a:srgbClr val="000000"/>
                </a:solidFill>
              </a:rPr>
              <a:t>р.п. Чаны улица носит название Братьев Жёлтиковых – в честь трех братьев, не вернувшихся с полей сражений</a:t>
            </a:r>
          </a:p>
          <a:p>
            <a:endParaRPr lang="ru-RU"/>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0" y="0"/>
            <a:ext cx="9144000" cy="1417638"/>
          </a:xfrm>
        </p:spPr>
        <p:txBody>
          <a:bodyPr/>
          <a:lstStyle/>
          <a:p>
            <a:pPr eaLnBrk="1" hangingPunct="1"/>
            <a:endParaRPr lang="ru-RU" smtClean="0"/>
          </a:p>
        </p:txBody>
      </p:sp>
      <p:sp>
        <p:nvSpPr>
          <p:cNvPr id="151555" name="Rectangle 3"/>
          <p:cNvSpPr>
            <a:spLocks noGrp="1" noChangeArrowheads="1"/>
          </p:cNvSpPr>
          <p:nvPr>
            <p:ph type="body" idx="1"/>
          </p:nvPr>
        </p:nvSpPr>
        <p:spPr>
          <a:xfrm flipV="1">
            <a:off x="0" y="-892175"/>
            <a:ext cx="4932363" cy="217487"/>
          </a:xfrm>
          <a:solidFill>
            <a:schemeClr val="tx2"/>
          </a:solidFill>
        </p:spPr>
        <p:txBody>
          <a:bodyPr/>
          <a:lstStyle/>
          <a:p>
            <a:pPr eaLnBrk="1" hangingPunct="1">
              <a:lnSpc>
                <a:spcPct val="80000"/>
              </a:lnSpc>
            </a:pPr>
            <a:endParaRPr lang="ru-RU" sz="1000" smtClean="0"/>
          </a:p>
        </p:txBody>
      </p:sp>
      <p:pic>
        <p:nvPicPr>
          <p:cNvPr id="175108" name="Picture 4" descr="k"/>
          <p:cNvPicPr>
            <a:picLocks noChangeAspect="1" noChangeArrowheads="1"/>
          </p:cNvPicPr>
          <p:nvPr/>
        </p:nvPicPr>
        <p:blipFill>
          <a:blip r:embed="rId2" cstate="email"/>
          <a:srcRect/>
          <a:stretch>
            <a:fillRect/>
          </a:stretch>
        </p:blipFill>
        <p:spPr bwMode="auto">
          <a:xfrm>
            <a:off x="1187450" y="1844675"/>
            <a:ext cx="5076825" cy="3592513"/>
          </a:xfrm>
          <a:prstGeom prst="rect">
            <a:avLst/>
          </a:prstGeom>
          <a:ln>
            <a:headEnd/>
            <a:tailEnd/>
          </a:ln>
        </p:spPr>
        <p:style>
          <a:lnRef idx="3">
            <a:schemeClr val="lt1"/>
          </a:lnRef>
          <a:fillRef idx="1">
            <a:schemeClr val="accent6"/>
          </a:fillRef>
          <a:effectRef idx="1">
            <a:schemeClr val="accent6"/>
          </a:effectRef>
          <a:fontRef idx="minor">
            <a:schemeClr val="lt1"/>
          </a:fontRef>
        </p:style>
      </p:pic>
      <p:sp>
        <p:nvSpPr>
          <p:cNvPr id="151557" name="Text Box 7"/>
          <p:cNvSpPr txBox="1">
            <a:spLocks noChangeArrowheads="1"/>
          </p:cNvSpPr>
          <p:nvPr/>
        </p:nvSpPr>
        <p:spPr bwMode="auto">
          <a:xfrm>
            <a:off x="0" y="260350"/>
            <a:ext cx="4787900" cy="701675"/>
          </a:xfrm>
          <a:prstGeom prst="rect">
            <a:avLst/>
          </a:prstGeom>
          <a:noFill/>
          <a:ln w="9525">
            <a:noFill/>
            <a:miter lim="800000"/>
            <a:headEnd/>
            <a:tailEnd/>
          </a:ln>
        </p:spPr>
        <p:txBody>
          <a:bodyPr>
            <a:spAutoFit/>
          </a:bodyPr>
          <a:lstStyle/>
          <a:p>
            <a:pPr>
              <a:spcBef>
                <a:spcPct val="50000"/>
              </a:spcBef>
            </a:pPr>
            <a:r>
              <a:rPr lang="ru-RU" sz="4000" b="1">
                <a:solidFill>
                  <a:srgbClr val="FFFF00"/>
                </a:solidFill>
              </a:rPr>
              <a:t>ЛИКУЕТ СТРАНА! </a:t>
            </a:r>
          </a:p>
        </p:txBody>
      </p:sp>
      <p:sp>
        <p:nvSpPr>
          <p:cNvPr id="151558" name="Text Box 8"/>
          <p:cNvSpPr txBox="1">
            <a:spLocks noChangeArrowheads="1"/>
          </p:cNvSpPr>
          <p:nvPr/>
        </p:nvSpPr>
        <p:spPr bwMode="auto">
          <a:xfrm>
            <a:off x="4572000" y="5661025"/>
            <a:ext cx="4572000" cy="1616075"/>
          </a:xfrm>
          <a:prstGeom prst="rect">
            <a:avLst/>
          </a:prstGeom>
          <a:noFill/>
          <a:ln w="9525">
            <a:noFill/>
            <a:miter lim="800000"/>
            <a:headEnd/>
            <a:tailEnd/>
          </a:ln>
        </p:spPr>
        <p:txBody>
          <a:bodyPr>
            <a:spAutoFit/>
          </a:bodyPr>
          <a:lstStyle/>
          <a:p>
            <a:pPr>
              <a:spcBef>
                <a:spcPct val="50000"/>
              </a:spcBef>
            </a:pPr>
            <a:r>
              <a:rPr lang="ru-RU" sz="4000" b="1">
                <a:solidFill>
                  <a:srgbClr val="FFFF00"/>
                </a:solidFill>
              </a:rPr>
              <a:t>ЛИКУЕТ НАРОД!</a:t>
            </a:r>
          </a:p>
          <a:p>
            <a:pPr algn="l">
              <a:spcBef>
                <a:spcPct val="50000"/>
              </a:spcBef>
            </a:pPr>
            <a:endParaRPr lang="ru-RU" sz="4000" b="1"/>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endParaRPr lang="ru-RU" smtClean="0"/>
          </a:p>
        </p:txBody>
      </p:sp>
      <p:pic>
        <p:nvPicPr>
          <p:cNvPr id="152579" name="Picture 6" descr="1б"/>
          <p:cNvPicPr>
            <a:picLocks noChangeAspect="1" noChangeArrowheads="1"/>
          </p:cNvPicPr>
          <p:nvPr/>
        </p:nvPicPr>
        <p:blipFill>
          <a:blip r:embed="rId2" cstate="email"/>
          <a:srcRect/>
          <a:stretch>
            <a:fillRect/>
          </a:stretch>
        </p:blipFill>
        <p:spPr bwMode="auto">
          <a:xfrm>
            <a:off x="107950" y="166688"/>
            <a:ext cx="4176713" cy="6530975"/>
          </a:xfrm>
          <a:prstGeom prst="rect">
            <a:avLst/>
          </a:prstGeom>
          <a:noFill/>
          <a:ln w="9525">
            <a:noFill/>
            <a:miter lim="800000"/>
            <a:headEnd/>
            <a:tailEnd/>
          </a:ln>
        </p:spPr>
      </p:pic>
      <p:pic>
        <p:nvPicPr>
          <p:cNvPr id="152580" name="Picture 5"/>
          <p:cNvPicPr>
            <a:picLocks noGrp="1" noChangeAspect="1" noChangeArrowheads="1"/>
          </p:cNvPicPr>
          <p:nvPr>
            <p:ph idx="1"/>
          </p:nvPr>
        </p:nvPicPr>
        <p:blipFill>
          <a:blip r:embed="rId3" cstate="email"/>
          <a:srcRect/>
          <a:stretch>
            <a:fillRect/>
          </a:stretch>
        </p:blipFill>
        <p:spPr>
          <a:xfrm rot="534471">
            <a:off x="4335463" y="7938"/>
            <a:ext cx="4864100" cy="1943100"/>
          </a:xfrm>
          <a:noFill/>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flipV="1">
            <a:off x="9251950" y="6858000"/>
            <a:ext cx="288925" cy="1539875"/>
          </a:xfrm>
          <a:solidFill>
            <a:srgbClr val="E6D8D0"/>
          </a:solidFill>
        </p:spPr>
        <p:txBody>
          <a:bodyPr/>
          <a:lstStyle/>
          <a:p>
            <a:pPr eaLnBrk="1" hangingPunct="1"/>
            <a:endParaRPr lang="ru-RU" smtClean="0"/>
          </a:p>
        </p:txBody>
      </p:sp>
      <p:pic>
        <p:nvPicPr>
          <p:cNvPr id="153603" name="Picture 4" descr="1а"/>
          <p:cNvPicPr>
            <a:picLocks noGrp="1" noChangeAspect="1" noChangeArrowheads="1"/>
          </p:cNvPicPr>
          <p:nvPr>
            <p:ph idx="1"/>
          </p:nvPr>
        </p:nvPicPr>
        <p:blipFill>
          <a:blip r:embed="rId2" cstate="email"/>
          <a:srcRect/>
          <a:stretch>
            <a:fillRect/>
          </a:stretch>
        </p:blipFill>
        <p:spPr>
          <a:xfrm>
            <a:off x="4716463" y="333375"/>
            <a:ext cx="4211637" cy="6337300"/>
          </a:xfrm>
          <a:noFill/>
        </p:spPr>
      </p:pic>
      <p:pic>
        <p:nvPicPr>
          <p:cNvPr id="177156" name="Picture 6" descr="1в"/>
          <p:cNvPicPr>
            <a:picLocks noChangeAspect="1" noChangeArrowheads="1"/>
          </p:cNvPicPr>
          <p:nvPr/>
        </p:nvPicPr>
        <p:blipFill>
          <a:blip r:embed="rId3" cstate="email"/>
          <a:srcRect/>
          <a:stretch>
            <a:fillRect/>
          </a:stretch>
        </p:blipFill>
        <p:spPr bwMode="auto">
          <a:xfrm>
            <a:off x="179388" y="1393825"/>
            <a:ext cx="4386262" cy="3386138"/>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endParaRPr lang="ru-RU" smtClean="0"/>
          </a:p>
        </p:txBody>
      </p:sp>
      <p:sp>
        <p:nvSpPr>
          <p:cNvPr id="154627" name="Rectangle 3"/>
          <p:cNvSpPr>
            <a:spLocks noGrp="1" noChangeArrowheads="1"/>
          </p:cNvSpPr>
          <p:nvPr>
            <p:ph idx="1"/>
          </p:nvPr>
        </p:nvSpPr>
        <p:spPr/>
        <p:txBody>
          <a:bodyPr/>
          <a:lstStyle/>
          <a:p>
            <a:pPr eaLnBrk="1" hangingPunct="1"/>
            <a:endParaRPr lang="ru-RU" smtClean="0"/>
          </a:p>
        </p:txBody>
      </p:sp>
      <p:pic>
        <p:nvPicPr>
          <p:cNvPr id="157700" name="Picture 4" descr="Сов"/>
          <p:cNvPicPr>
            <a:picLocks noChangeAspect="1" noChangeArrowheads="1"/>
          </p:cNvPicPr>
          <p:nvPr/>
        </p:nvPicPr>
        <p:blipFill>
          <a:blip r:embed="rId2" cstate="email"/>
          <a:srcRect/>
          <a:stretch>
            <a:fillRect/>
          </a:stretch>
        </p:blipFill>
        <p:spPr bwMode="auto">
          <a:xfrm>
            <a:off x="214282" y="217018"/>
            <a:ext cx="8643998" cy="6565537"/>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Заголовок 1"/>
          <p:cNvSpPr>
            <a:spLocks noGrp="1"/>
          </p:cNvSpPr>
          <p:nvPr>
            <p:ph type="title"/>
          </p:nvPr>
        </p:nvSpPr>
        <p:spPr/>
        <p:txBody>
          <a:bodyPr/>
          <a:lstStyle/>
          <a:p>
            <a:endParaRPr lang="ru-RU" smtClean="0"/>
          </a:p>
        </p:txBody>
      </p:sp>
      <p:pic>
        <p:nvPicPr>
          <p:cNvPr id="155651" name="Picture 3" descr="F:\clip7813.jpg"/>
          <p:cNvPicPr>
            <a:picLocks noChangeAspect="1" noChangeArrowheads="1"/>
          </p:cNvPicPr>
          <p:nvPr/>
        </p:nvPicPr>
        <p:blipFill>
          <a:blip r:embed="rId2" cstate="email"/>
          <a:srcRect/>
          <a:stretch>
            <a:fillRect/>
          </a:stretch>
        </p:blipFill>
        <p:spPr bwMode="auto">
          <a:xfrm>
            <a:off x="3175" y="188913"/>
            <a:ext cx="9148763" cy="6543675"/>
          </a:xfrm>
          <a:prstGeom prst="rect">
            <a:avLst/>
          </a:prstGeom>
          <a:noFill/>
          <a:ln w="9525">
            <a:noFill/>
            <a:miter lim="800000"/>
            <a:headEnd/>
            <a:tailEnd/>
          </a:ln>
        </p:spPr>
      </p:pic>
      <p:sp>
        <p:nvSpPr>
          <p:cNvPr id="155652" name="Объект 4"/>
          <p:cNvSpPr>
            <a:spLocks noGrp="1"/>
          </p:cNvSpPr>
          <p:nvPr>
            <p:ph idx="1"/>
          </p:nvPr>
        </p:nvSpPr>
        <p:spPr>
          <a:xfrm>
            <a:off x="107950" y="6021388"/>
            <a:ext cx="6911975" cy="2654300"/>
          </a:xfrm>
        </p:spPr>
        <p:txBody>
          <a:bodyPr/>
          <a:lstStyle/>
          <a:p>
            <a:endParaRPr lang="ru-RU" smtClean="0"/>
          </a:p>
        </p:txBody>
      </p:sp>
      <p:sp>
        <p:nvSpPr>
          <p:cNvPr id="7" name="TextBox 6"/>
          <p:cNvSpPr txBox="1"/>
          <p:nvPr/>
        </p:nvSpPr>
        <p:spPr>
          <a:xfrm>
            <a:off x="3099" y="620688"/>
            <a:ext cx="8892480" cy="4883388"/>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l">
              <a:spcBef>
                <a:spcPts val="600"/>
              </a:spcBef>
              <a:spcAft>
                <a:spcPts val="1080"/>
              </a:spcAft>
              <a:defRPr/>
            </a:pPr>
            <a:r>
              <a:rPr lang="ru-RU" sz="2600" b="1" i="1" cap="all" dirty="0">
                <a:ln/>
                <a:solidFill>
                  <a:srgbClr val="FFFF00"/>
                </a:solidFill>
                <a:effectLst>
                  <a:reflection blurRad="10000" stA="55000" endPos="48000" dist="500" dir="5400000" sy="-100000" algn="bl" rotWithShape="0"/>
                </a:effectLst>
                <a:latin typeface="Arial Black" pitchFamily="34" charset="0"/>
                <a:ea typeface="Calibri"/>
                <a:cs typeface="Times New Roman"/>
              </a:rPr>
              <a:t>О них, о тех, кто воевал,</a:t>
            </a:r>
          </a:p>
          <a:p>
            <a:pPr algn="l">
              <a:spcBef>
                <a:spcPts val="600"/>
              </a:spcBef>
              <a:spcAft>
                <a:spcPts val="1080"/>
              </a:spcAft>
              <a:defRPr/>
            </a:pPr>
            <a:endParaRPr lang="ru-RU" sz="1400" b="1" i="1" cap="all" dirty="0">
              <a:ln/>
              <a:solidFill>
                <a:srgbClr val="FFFF00"/>
              </a:solidFill>
              <a:effectLst>
                <a:reflection blurRad="10000" stA="55000" endPos="48000" dist="500" dir="5400000" sy="-100000" algn="bl" rotWithShape="0"/>
              </a:effectLst>
              <a:latin typeface="Arial Black" pitchFamily="34" charset="0"/>
              <a:ea typeface="Calibri"/>
              <a:cs typeface="Times New Roman"/>
            </a:endParaRPr>
          </a:p>
          <a:p>
            <a:pPr algn="l">
              <a:spcBef>
                <a:spcPts val="600"/>
              </a:spcBef>
              <a:spcAft>
                <a:spcPts val="1080"/>
              </a:spcAft>
              <a:defRPr/>
            </a:pPr>
            <a:r>
              <a:rPr lang="ru-RU" sz="2600" b="1" i="1" cap="all" dirty="0">
                <a:ln/>
                <a:solidFill>
                  <a:srgbClr val="FFFF00"/>
                </a:solidFill>
                <a:effectLst>
                  <a:reflection blurRad="10000" stA="55000" endPos="48000" dist="500" dir="5400000" sy="-100000" algn="bl" rotWithShape="0"/>
                </a:effectLst>
                <a:latin typeface="Arial Black" pitchFamily="34" charset="0"/>
                <a:ea typeface="Calibri"/>
                <a:cs typeface="Times New Roman"/>
              </a:rPr>
              <a:t>Пройдет преданье по векам,</a:t>
            </a:r>
          </a:p>
          <a:p>
            <a:pPr algn="l">
              <a:spcBef>
                <a:spcPts val="600"/>
              </a:spcBef>
              <a:spcAft>
                <a:spcPts val="1080"/>
              </a:spcAft>
              <a:defRPr/>
            </a:pPr>
            <a:endParaRPr lang="ru-RU" sz="1400" b="1" i="1" cap="all" dirty="0">
              <a:ln/>
              <a:solidFill>
                <a:srgbClr val="FFFF00"/>
              </a:solidFill>
              <a:effectLst>
                <a:reflection blurRad="10000" stA="55000" endPos="48000" dist="500" dir="5400000" sy="-100000" algn="bl" rotWithShape="0"/>
              </a:effectLst>
              <a:latin typeface="Arial Black" pitchFamily="34" charset="0"/>
              <a:ea typeface="Calibri"/>
              <a:cs typeface="Times New Roman"/>
            </a:endParaRPr>
          </a:p>
          <a:p>
            <a:pPr algn="l">
              <a:spcBef>
                <a:spcPts val="600"/>
              </a:spcBef>
              <a:spcAft>
                <a:spcPts val="1080"/>
              </a:spcAft>
              <a:defRPr/>
            </a:pPr>
            <a:r>
              <a:rPr lang="ru-RU" sz="2600" b="1" i="1" cap="all" dirty="0">
                <a:ln/>
                <a:solidFill>
                  <a:srgbClr val="FFFF00"/>
                </a:solidFill>
                <a:effectLst>
                  <a:reflection blurRad="10000" stA="55000" endPos="48000" dist="500" dir="5400000" sy="-100000" algn="bl" rotWithShape="0"/>
                </a:effectLst>
                <a:latin typeface="Arial Black" pitchFamily="34" charset="0"/>
                <a:ea typeface="Calibri"/>
                <a:cs typeface="Times New Roman"/>
              </a:rPr>
              <a:t>И ты, товарищ, где бы их не встретил,</a:t>
            </a:r>
          </a:p>
          <a:p>
            <a:pPr algn="l">
              <a:spcBef>
                <a:spcPts val="600"/>
              </a:spcBef>
              <a:spcAft>
                <a:spcPts val="1080"/>
              </a:spcAft>
              <a:defRPr/>
            </a:pPr>
            <a:endParaRPr lang="ru-RU" sz="1400" b="1" i="1" cap="all" dirty="0">
              <a:ln/>
              <a:solidFill>
                <a:srgbClr val="FFFF00"/>
              </a:solidFill>
              <a:effectLst>
                <a:reflection blurRad="10000" stA="55000" endPos="48000" dist="500" dir="5400000" sy="-100000" algn="bl" rotWithShape="0"/>
              </a:effectLst>
              <a:latin typeface="Arial Black" pitchFamily="34" charset="0"/>
              <a:ea typeface="Calibri"/>
              <a:cs typeface="Times New Roman"/>
            </a:endParaRPr>
          </a:p>
          <a:p>
            <a:pPr algn="l">
              <a:spcBef>
                <a:spcPts val="600"/>
              </a:spcBef>
              <a:spcAft>
                <a:spcPts val="1080"/>
              </a:spcAft>
              <a:defRPr/>
            </a:pPr>
            <a:r>
              <a:rPr lang="ru-RU" sz="2600" b="1" i="1" cap="all" dirty="0">
                <a:ln/>
                <a:solidFill>
                  <a:srgbClr val="FFFF00"/>
                </a:solidFill>
                <a:effectLst>
                  <a:reflection blurRad="10000" stA="55000" endPos="48000" dist="500" dir="5400000" sy="-100000" algn="bl" rotWithShape="0"/>
                </a:effectLst>
                <a:latin typeface="Arial Black" pitchFamily="34" charset="0"/>
                <a:ea typeface="Calibri"/>
                <a:cs typeface="Times New Roman"/>
              </a:rPr>
              <a:t>За то, что день твой радостен и светел,</a:t>
            </a:r>
          </a:p>
          <a:p>
            <a:pPr algn="l">
              <a:spcBef>
                <a:spcPts val="600"/>
              </a:spcBef>
              <a:spcAft>
                <a:spcPts val="1080"/>
              </a:spcAft>
              <a:defRPr/>
            </a:pPr>
            <a:endParaRPr lang="ru-RU" sz="1400" b="1" i="1" cap="all" dirty="0">
              <a:ln/>
              <a:solidFill>
                <a:srgbClr val="FFFF00"/>
              </a:solidFill>
              <a:effectLst>
                <a:reflection blurRad="10000" stA="55000" endPos="48000" dist="500" dir="5400000" sy="-100000" algn="bl" rotWithShape="0"/>
              </a:effectLst>
              <a:latin typeface="Arial Black" pitchFamily="34" charset="0"/>
              <a:ea typeface="Calibri"/>
              <a:cs typeface="Times New Roman"/>
            </a:endParaRPr>
          </a:p>
          <a:p>
            <a:pPr algn="l">
              <a:spcBef>
                <a:spcPts val="600"/>
              </a:spcBef>
              <a:spcAft>
                <a:spcPts val="1080"/>
              </a:spcAft>
              <a:defRPr/>
            </a:pPr>
            <a:r>
              <a:rPr lang="ru-RU" sz="2600" b="1" i="1" cap="all" dirty="0">
                <a:ln/>
                <a:solidFill>
                  <a:srgbClr val="FFFF00"/>
                </a:solidFill>
                <a:effectLst>
                  <a:reflection blurRad="10000" stA="55000" endPos="48000" dist="500" dir="5400000" sy="-100000" algn="bl" rotWithShape="0"/>
                </a:effectLst>
                <a:latin typeface="Arial Black" pitchFamily="34" charset="0"/>
                <a:ea typeface="Calibri"/>
                <a:cs typeface="Times New Roman"/>
              </a:rPr>
              <a:t>С любовью поклонись фронтовикам</a:t>
            </a:r>
            <a:r>
              <a:rPr lang="ru-RU" sz="2600" b="1" cap="all" dirty="0">
                <a:ln/>
                <a:solidFill>
                  <a:srgbClr val="FFFF00"/>
                </a:solidFill>
                <a:effectLst>
                  <a:reflection blurRad="10000" stA="55000" endPos="48000" dist="500" dir="5400000" sy="-100000" algn="bl" rotWithShape="0"/>
                </a:effectLst>
                <a:latin typeface="Arial Black" pitchFamily="34" charset="0"/>
                <a:ea typeface="Calibri"/>
                <a:cs typeface="Times New Roman"/>
              </a:rPr>
              <a: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p:txBody>
          <a:bodyPr/>
          <a:lstStyle/>
          <a:p>
            <a:pPr eaLnBrk="1" hangingPunct="1"/>
            <a:endParaRPr lang="ru-RU" smtClean="0"/>
          </a:p>
        </p:txBody>
      </p:sp>
      <p:pic>
        <p:nvPicPr>
          <p:cNvPr id="18435" name="Picture 1" descr="C:\Documents and Settings\User\Рабочий стол\выставка ВОВ 2014\ВОВ\ФОТО\ЖЕНЩИНЫ\боевой путь Каминской Н.А..jpg"/>
          <p:cNvPicPr>
            <a:picLocks noGrp="1" noChangeAspect="1" noChangeArrowheads="1"/>
          </p:cNvPicPr>
          <p:nvPr>
            <p:ph idx="1"/>
          </p:nvPr>
        </p:nvPicPr>
        <p:blipFill>
          <a:blip r:embed="rId2" cstate="email"/>
          <a:srcRect/>
          <a:stretch>
            <a:fillRect/>
          </a:stretch>
        </p:blipFill>
        <p:spPr>
          <a:xfrm>
            <a:off x="323850" y="887413"/>
            <a:ext cx="3917950" cy="5856287"/>
          </a:xfrm>
          <a:noFill/>
        </p:spPr>
      </p:pic>
      <p:pic>
        <p:nvPicPr>
          <p:cNvPr id="18436" name="Picture 2" descr="C:\Documents and Settings\User\Рабочий стол\выставка ВОВ 2014\ВОВ\ФОТО\ЖЕНЩИНЫ\боевой путь 2.jpg"/>
          <p:cNvPicPr>
            <a:picLocks noChangeAspect="1" noChangeArrowheads="1"/>
          </p:cNvPicPr>
          <p:nvPr/>
        </p:nvPicPr>
        <p:blipFill>
          <a:blip r:embed="rId3" cstate="email"/>
          <a:srcRect/>
          <a:stretch>
            <a:fillRect/>
          </a:stretch>
        </p:blipFill>
        <p:spPr bwMode="auto">
          <a:xfrm>
            <a:off x="4846638" y="857250"/>
            <a:ext cx="4065587" cy="5884863"/>
          </a:xfrm>
          <a:prstGeom prst="rect">
            <a:avLst/>
          </a:prstGeom>
          <a:blipFill dpi="0" rotWithShape="1">
            <a:blip r:embed="rId4" cstate="email"/>
            <a:srcRect/>
            <a:tile tx="0" ty="0" sx="100000" sy="100000" flip="none" algn="tl"/>
          </a:blipFill>
          <a:ln w="9525">
            <a:noFill/>
            <a:miter lim="800000"/>
            <a:headEnd/>
            <a:tailEnd/>
          </a:ln>
        </p:spPr>
      </p:pic>
      <p:sp>
        <p:nvSpPr>
          <p:cNvPr id="18437" name="TextBox 4"/>
          <p:cNvSpPr txBox="1">
            <a:spLocks noChangeArrowheads="1"/>
          </p:cNvSpPr>
          <p:nvPr/>
        </p:nvSpPr>
        <p:spPr bwMode="auto">
          <a:xfrm>
            <a:off x="1571625" y="285750"/>
            <a:ext cx="6357938" cy="523875"/>
          </a:xfrm>
          <a:prstGeom prst="rect">
            <a:avLst/>
          </a:prstGeom>
          <a:noFill/>
          <a:ln w="9525">
            <a:noFill/>
            <a:miter lim="800000"/>
            <a:headEnd/>
            <a:tailEnd/>
          </a:ln>
        </p:spPr>
        <p:txBody>
          <a:bodyPr>
            <a:spAutoFit/>
          </a:bodyPr>
          <a:lstStyle/>
          <a:p>
            <a:r>
              <a:rPr lang="ru-RU" sz="2800" b="1" i="1">
                <a:solidFill>
                  <a:srgbClr val="FFFF00"/>
                </a:solidFill>
              </a:rPr>
              <a:t>БОЕВОЙ ПУТЬ КАМИНСКОЙ Н.А.</a:t>
            </a:r>
          </a:p>
        </p:txBody>
      </p:sp>
    </p:spTree>
  </p:cSld>
  <p:clrMapOvr>
    <a:masterClrMapping/>
  </p:clrMapOvr>
  <p:transition spd="slow"/>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9715500" y="5214938"/>
            <a:ext cx="285750" cy="1643062"/>
          </a:xfrm>
          <a:solidFill>
            <a:srgbClr val="E6D8D0"/>
          </a:solidFill>
        </p:spPr>
        <p:txBody>
          <a:bodyPr/>
          <a:lstStyle/>
          <a:p>
            <a:pPr eaLnBrk="1" hangingPunct="1"/>
            <a:endParaRPr lang="ru-RU" smtClean="0"/>
          </a:p>
        </p:txBody>
      </p:sp>
      <p:sp>
        <p:nvSpPr>
          <p:cNvPr id="156675" name="Rectangle 3"/>
          <p:cNvSpPr>
            <a:spLocks noGrp="1" noChangeArrowheads="1"/>
          </p:cNvSpPr>
          <p:nvPr>
            <p:ph idx="1"/>
          </p:nvPr>
        </p:nvSpPr>
        <p:spPr/>
        <p:txBody>
          <a:bodyPr/>
          <a:lstStyle/>
          <a:p>
            <a:pPr eaLnBrk="1" hangingPunct="1"/>
            <a:endParaRPr lang="ru-RU" smtClean="0"/>
          </a:p>
        </p:txBody>
      </p:sp>
      <p:pic>
        <p:nvPicPr>
          <p:cNvPr id="160772" name="Picture 4" descr="68 я годов щина 2013"/>
          <p:cNvPicPr>
            <a:picLocks noChangeAspect="1" noChangeArrowheads="1"/>
          </p:cNvPicPr>
          <p:nvPr/>
        </p:nvPicPr>
        <p:blipFill>
          <a:blip r:embed="rId2" cstate="email"/>
          <a:srcRect/>
          <a:stretch>
            <a:fillRect/>
          </a:stretch>
        </p:blipFill>
        <p:spPr bwMode="auto">
          <a:xfrm>
            <a:off x="214282" y="357166"/>
            <a:ext cx="8757147" cy="6072230"/>
          </a:xfrm>
          <a:prstGeom prst="rect">
            <a:avLst/>
          </a:prstGeom>
          <a:noFill/>
          <a:ln w="9525">
            <a:noFill/>
            <a:miter lim="800000"/>
            <a:headEnd/>
            <a:tailEnd/>
          </a:ln>
          <a:effectLst>
            <a:glow rad="228600">
              <a:schemeClr val="accent1">
                <a:satMod val="175000"/>
                <a:alpha val="40000"/>
              </a:schemeClr>
            </a:glow>
          </a:effec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endParaRPr lang="ru-RU" smtClean="0"/>
          </a:p>
        </p:txBody>
      </p:sp>
      <p:pic>
        <p:nvPicPr>
          <p:cNvPr id="157699" name="Picture 4" descr="desktopwallpapers_org_ua-1778"/>
          <p:cNvPicPr>
            <a:picLocks noGrp="1" noChangeAspect="1" noChangeArrowheads="1"/>
          </p:cNvPicPr>
          <p:nvPr>
            <p:ph idx="1"/>
          </p:nvPr>
        </p:nvPicPr>
        <p:blipFill>
          <a:blip r:embed="rId2" cstate="email"/>
          <a:srcRect/>
          <a:stretch>
            <a:fillRect/>
          </a:stretch>
        </p:blipFill>
        <p:spPr>
          <a:xfrm>
            <a:off x="0" y="-23813"/>
            <a:ext cx="9144000" cy="6881813"/>
          </a:xfrm>
          <a:noFill/>
        </p:spPr>
      </p:pic>
      <p:sp>
        <p:nvSpPr>
          <p:cNvPr id="157700" name="Text Box 5"/>
          <p:cNvSpPr txBox="1">
            <a:spLocks noChangeArrowheads="1"/>
          </p:cNvSpPr>
          <p:nvPr/>
        </p:nvSpPr>
        <p:spPr bwMode="auto">
          <a:xfrm>
            <a:off x="1571625" y="2428875"/>
            <a:ext cx="7572375" cy="2632075"/>
          </a:xfrm>
          <a:prstGeom prst="rect">
            <a:avLst/>
          </a:prstGeom>
          <a:noFill/>
          <a:ln w="9525">
            <a:noFill/>
            <a:miter lim="800000"/>
            <a:headEnd/>
            <a:tailEnd/>
          </a:ln>
        </p:spPr>
        <p:txBody>
          <a:bodyPr>
            <a:spAutoFit/>
          </a:bodyPr>
          <a:lstStyle/>
          <a:p>
            <a:pPr algn="r">
              <a:spcBef>
                <a:spcPct val="50000"/>
              </a:spcBef>
            </a:pPr>
            <a:r>
              <a:rPr lang="ru-RU" sz="2200" b="1">
                <a:solidFill>
                  <a:srgbClr val="FFFF00"/>
                </a:solidFill>
                <a:latin typeface="Times New Roman" pitchFamily="18" charset="0"/>
                <a:cs typeface="Times New Roman" pitchFamily="18" charset="0"/>
              </a:rPr>
              <a:t>Выставку подготовили:</a:t>
            </a:r>
          </a:p>
          <a:p>
            <a:pPr algn="r">
              <a:spcBef>
                <a:spcPct val="50000"/>
              </a:spcBef>
            </a:pPr>
            <a:r>
              <a:rPr lang="ru-RU" sz="2200" b="1">
                <a:solidFill>
                  <a:srgbClr val="FFFF00"/>
                </a:solidFill>
                <a:latin typeface="Times New Roman" pitchFamily="18" charset="0"/>
                <a:cs typeface="Times New Roman" pitchFamily="18" charset="0"/>
              </a:rPr>
              <a:t>О.А. Губер, начальник отдела архивной службы администрации Чановского района,</a:t>
            </a:r>
          </a:p>
          <a:p>
            <a:pPr algn="r">
              <a:spcBef>
                <a:spcPct val="50000"/>
              </a:spcBef>
            </a:pPr>
            <a:r>
              <a:rPr lang="ru-RU" sz="2200" b="1">
                <a:solidFill>
                  <a:srgbClr val="FFFF00"/>
                </a:solidFill>
                <a:latin typeface="Times New Roman" pitchFamily="18" charset="0"/>
                <a:cs typeface="Times New Roman" pitchFamily="18" charset="0"/>
              </a:rPr>
              <a:t>Н.С. Иванова, ведущий специалист отдела архивной службы администрации Чановского района</a:t>
            </a:r>
          </a:p>
          <a:p>
            <a:pPr algn="r">
              <a:spcBef>
                <a:spcPct val="50000"/>
              </a:spcBef>
            </a:pPr>
            <a:r>
              <a:rPr lang="ru-RU" sz="2200" b="1">
                <a:solidFill>
                  <a:srgbClr val="FFFF00"/>
                </a:solidFill>
                <a:latin typeface="Times New Roman" pitchFamily="18" charset="0"/>
                <a:cs typeface="Times New Roman" pitchFamily="18" charset="0"/>
              </a:rPr>
              <a:t>30.04.2014 г.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endParaRPr lang="ru-RU" smtClean="0"/>
          </a:p>
        </p:txBody>
      </p:sp>
      <p:sp>
        <p:nvSpPr>
          <p:cNvPr id="19459" name="Rectangle 3"/>
          <p:cNvSpPr>
            <a:spLocks noGrp="1" noChangeArrowheads="1"/>
          </p:cNvSpPr>
          <p:nvPr>
            <p:ph idx="1"/>
          </p:nvPr>
        </p:nvSpPr>
        <p:spPr>
          <a:xfrm flipH="1">
            <a:off x="9144000" y="4941888"/>
            <a:ext cx="323850" cy="1916112"/>
          </a:xfrm>
          <a:solidFill>
            <a:srgbClr val="E6D8D0"/>
          </a:solidFill>
        </p:spPr>
        <p:txBody>
          <a:bodyPr/>
          <a:lstStyle/>
          <a:p>
            <a:pPr eaLnBrk="1" hangingPunct="1"/>
            <a:endParaRPr lang="ru-RU" smtClean="0"/>
          </a:p>
        </p:txBody>
      </p:sp>
      <p:pic>
        <p:nvPicPr>
          <p:cNvPr id="19460" name="Picture 4" descr="Соколова Тамара Степановна"/>
          <p:cNvPicPr>
            <a:picLocks noChangeAspect="1" noChangeArrowheads="1"/>
          </p:cNvPicPr>
          <p:nvPr/>
        </p:nvPicPr>
        <p:blipFill>
          <a:blip r:embed="rId2" cstate="email"/>
          <a:srcRect/>
          <a:stretch>
            <a:fillRect/>
          </a:stretch>
        </p:blipFill>
        <p:spPr bwMode="auto">
          <a:xfrm rot="-1089640">
            <a:off x="-973138" y="333375"/>
            <a:ext cx="5822951" cy="3560763"/>
          </a:xfrm>
          <a:prstGeom prst="rect">
            <a:avLst/>
          </a:prstGeom>
          <a:noFill/>
          <a:ln w="9525">
            <a:noFill/>
            <a:miter lim="800000"/>
            <a:headEnd/>
            <a:tailEnd/>
          </a:ln>
        </p:spPr>
      </p:pic>
      <p:pic>
        <p:nvPicPr>
          <p:cNvPr id="19461" name="Picture 5" descr="Соколовы"/>
          <p:cNvPicPr>
            <a:picLocks noChangeAspect="1" noChangeArrowheads="1"/>
          </p:cNvPicPr>
          <p:nvPr/>
        </p:nvPicPr>
        <p:blipFill>
          <a:blip r:embed="rId3" cstate="email">
            <a:extLst/>
          </a:blip>
          <a:srcRect/>
          <a:stretch>
            <a:fillRect/>
          </a:stretch>
        </p:blipFill>
        <p:spPr bwMode="auto">
          <a:xfrm>
            <a:off x="1886837" y="214290"/>
            <a:ext cx="7257164" cy="558800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19462" name="Text Box 6"/>
          <p:cNvSpPr txBox="1">
            <a:spLocks noChangeArrowheads="1"/>
          </p:cNvSpPr>
          <p:nvPr/>
        </p:nvSpPr>
        <p:spPr bwMode="auto">
          <a:xfrm>
            <a:off x="1946275" y="5789613"/>
            <a:ext cx="6626225" cy="396875"/>
          </a:xfrm>
          <a:prstGeom prst="rect">
            <a:avLst/>
          </a:prstGeom>
          <a:noFill/>
          <a:ln w="9525">
            <a:noFill/>
            <a:miter lim="800000"/>
            <a:headEnd/>
            <a:tailEnd/>
          </a:ln>
        </p:spPr>
        <p:txBody>
          <a:bodyPr>
            <a:spAutoFit/>
          </a:bodyPr>
          <a:lstStyle/>
          <a:p>
            <a:pPr>
              <a:spcBef>
                <a:spcPct val="50000"/>
              </a:spcBef>
            </a:pPr>
            <a:r>
              <a:rPr lang="ru-RU" sz="2000" b="1">
                <a:solidFill>
                  <a:srgbClr val="FFFF00"/>
                </a:solidFill>
              </a:rPr>
              <a:t>Соколовы Тамара Степановна и Петр Иванович</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endParaRPr lang="ru-RU" smtClean="0"/>
          </a:p>
        </p:txBody>
      </p:sp>
      <p:pic>
        <p:nvPicPr>
          <p:cNvPr id="20483" name="Picture 5" descr="18"/>
          <p:cNvPicPr>
            <a:picLocks noGrp="1" noChangeAspect="1" noChangeArrowheads="1"/>
          </p:cNvPicPr>
          <p:nvPr>
            <p:ph idx="1"/>
          </p:nvPr>
        </p:nvPicPr>
        <p:blipFill>
          <a:blip r:embed="rId2" cstate="email"/>
          <a:srcRect/>
          <a:stretch>
            <a:fillRect/>
          </a:stretch>
        </p:blipFill>
        <p:spPr>
          <a:xfrm>
            <a:off x="0" y="-107950"/>
            <a:ext cx="9144000" cy="6965950"/>
          </a:xfrm>
          <a:noFill/>
        </p:spPr>
      </p:pic>
      <p:sp>
        <p:nvSpPr>
          <p:cNvPr id="20484" name="Text Box 6"/>
          <p:cNvSpPr txBox="1">
            <a:spLocks noChangeArrowheads="1"/>
          </p:cNvSpPr>
          <p:nvPr/>
        </p:nvSpPr>
        <p:spPr bwMode="auto">
          <a:xfrm>
            <a:off x="611188" y="620713"/>
            <a:ext cx="7921625" cy="5578475"/>
          </a:xfrm>
          <a:prstGeom prst="rect">
            <a:avLst/>
          </a:prstGeom>
          <a:solidFill>
            <a:srgbClr val="F6E790"/>
          </a:solidFill>
          <a:ln w="9525">
            <a:noFill/>
            <a:miter lim="800000"/>
            <a:headEnd/>
            <a:tailEnd/>
          </a:ln>
        </p:spPr>
        <p:txBody>
          <a:bodyPr>
            <a:spAutoFit/>
          </a:bodyPr>
          <a:lstStyle/>
          <a:p>
            <a:pPr algn="l"/>
            <a:r>
              <a:rPr lang="ru-RU" sz="2000" b="1">
                <a:solidFill>
                  <a:srgbClr val="000000"/>
                </a:solidFill>
                <a:latin typeface="Times New Roman" pitchFamily="18" charset="0"/>
              </a:rPr>
              <a:t>         Прошли трудный путь военного лихолетья, воевали на разных фронтах, но вместе приближали День Победы. Петр Иванович родился в 1918 г. в д. Новозаимка Таганского сельсовета. В 1939 г. призван в ряды Советской армии и попал на Дальний Восток. В конце 1942 г. эшелон, в составе которого был молодой Петр Соколов. Отправили в Москву. А оттуда уже на Смоленск. В звании сержанта П.И. Соколов служил в 19 кавалерийском корпусе 49-го полка. В составе этого корпуса участвовал при освобождении г. Гродно. А затем воевал под Кенигсбергом. Победу встретил недалеко от Берлина.</a:t>
            </a:r>
          </a:p>
          <a:p>
            <a:pPr algn="l"/>
            <a:r>
              <a:rPr lang="ru-RU" sz="2000" b="1">
                <a:solidFill>
                  <a:srgbClr val="000000"/>
                </a:solidFill>
                <a:latin typeface="Times New Roman" pitchFamily="18" charset="0"/>
              </a:rPr>
              <a:t>       После разгрома немецко-фашистских войск вернулся солдат на свою малую родину, где и встретил свою будущую жену Тамару Степановну. Юная Тамара, ей на тот момент было 20 лет, служила в Будапеште в артиллерийском полку также в звании сержанта.</a:t>
            </a:r>
          </a:p>
          <a:p>
            <a:pPr algn="l"/>
            <a:r>
              <a:rPr lang="ru-RU" sz="2000" b="1">
                <a:solidFill>
                  <a:srgbClr val="000000"/>
                </a:solidFill>
                <a:latin typeface="Times New Roman" pitchFamily="18" charset="0"/>
              </a:rPr>
              <a:t>       За боевые подвиги ветераны награждены многочисленными орденами и медалями, среди  которых особое место занимает Орден Отечественной войны.</a:t>
            </a:r>
            <a:endParaRPr lang="ru-RU" sz="2000">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Kozik_13x18_mat_4copy"/>
          <p:cNvPicPr>
            <a:picLocks noChangeAspect="1" noChangeArrowheads="1"/>
          </p:cNvPicPr>
          <p:nvPr/>
        </p:nvPicPr>
        <p:blipFill>
          <a:blip r:embed="rId2" cstate="email">
            <a:extLst/>
          </a:blip>
          <a:srcRect/>
          <a:stretch>
            <a:fillRect/>
          </a:stretch>
        </p:blipFill>
        <p:spPr bwMode="auto">
          <a:xfrm>
            <a:off x="214313" y="642938"/>
            <a:ext cx="4217987" cy="58404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p:spPr>
      </p:pic>
      <p:sp>
        <p:nvSpPr>
          <p:cNvPr id="21507" name="Text Box 5"/>
          <p:cNvSpPr txBox="1">
            <a:spLocks noChangeArrowheads="1"/>
          </p:cNvSpPr>
          <p:nvPr/>
        </p:nvSpPr>
        <p:spPr bwMode="auto">
          <a:xfrm>
            <a:off x="4643438" y="0"/>
            <a:ext cx="4500562" cy="6632575"/>
          </a:xfrm>
          <a:prstGeom prst="rect">
            <a:avLst/>
          </a:prstGeom>
          <a:noFill/>
          <a:ln w="9525">
            <a:noFill/>
            <a:miter lim="800000"/>
            <a:headEnd/>
            <a:tailEnd/>
          </a:ln>
        </p:spPr>
        <p:txBody>
          <a:bodyPr>
            <a:spAutoFit/>
          </a:bodyPr>
          <a:lstStyle/>
          <a:p>
            <a:pPr algn="just"/>
            <a:r>
              <a:rPr lang="ru-RU" sz="1700" b="1">
                <a:latin typeface="Times New Roman" pitchFamily="18" charset="0"/>
              </a:rPr>
              <a:t>       Командир третьего батальона 31 Пугачовского стрелкового полка имени Фурманова 25 Чапаевской дивизии (с ноября 1941 по 8 марта 1942 года- 172 сд), принимавший непосредственное участие в героической обороне Одессы и Севастополя в 1941-1942 годах, умерший от ран 15.02.1942 года. </a:t>
            </a:r>
          </a:p>
          <a:p>
            <a:pPr algn="just"/>
            <a:r>
              <a:rPr lang="ru-RU" sz="1700" b="1">
                <a:latin typeface="Times New Roman" pitchFamily="18" charset="0"/>
              </a:rPr>
              <a:t>       В донесении о безвозвратных потерях №18917 от 08.08.1942 года штаба Северо-Кавказкого фронта на странице 234 (форум ОБД"Мемориал"), указано, что он родился в Западно-Сибирском крае, Чановском районе, селе Покровка в 1906 году. За ратные подвиги и проявленный героизм по обороне Одессы и Крыма комбат Ерин П.П. был награжден орденом Красного Знамени.                              Наградные листы и Приказ Командующего Черноморским флотом вице-адмирала Октябрьского № 3с от 08.12.1941 года можно найти по ссылке: </a:t>
            </a:r>
            <a:r>
              <a:rPr lang="ru-RU" sz="1700" b="1">
                <a:latin typeface="Times New Roman" pitchFamily="18" charset="0"/>
                <a:hlinkClick r:id="rId3"/>
              </a:rPr>
              <a:t>http://www.podvignaroda.ru/</a:t>
            </a:r>
            <a:endParaRPr lang="ru-RU" sz="1700" b="1">
              <a:latin typeface="Times New Roman" pitchFamily="18" charset="0"/>
            </a:endParaRPr>
          </a:p>
          <a:p>
            <a:pPr algn="just"/>
            <a:r>
              <a:rPr lang="ru-RU" sz="1700" b="1">
                <a:latin typeface="Times New Roman" pitchFamily="18" charset="0"/>
              </a:rPr>
              <a:t> Номера страниц с указанными наградными листами соответственно 35-36 и 124-126. </a:t>
            </a:r>
          </a:p>
        </p:txBody>
      </p:sp>
      <p:sp>
        <p:nvSpPr>
          <p:cNvPr id="21508" name="Text Box 6"/>
          <p:cNvSpPr txBox="1">
            <a:spLocks noChangeArrowheads="1"/>
          </p:cNvSpPr>
          <p:nvPr/>
        </p:nvSpPr>
        <p:spPr bwMode="auto">
          <a:xfrm>
            <a:off x="468313" y="6453188"/>
            <a:ext cx="3455987" cy="366712"/>
          </a:xfrm>
          <a:prstGeom prst="rect">
            <a:avLst/>
          </a:prstGeom>
          <a:noFill/>
          <a:ln w="9525">
            <a:noFill/>
            <a:miter lim="800000"/>
            <a:headEnd/>
            <a:tailEnd/>
          </a:ln>
        </p:spPr>
        <p:txBody>
          <a:bodyPr>
            <a:spAutoFit/>
          </a:bodyPr>
          <a:lstStyle/>
          <a:p>
            <a:pPr>
              <a:spcBef>
                <a:spcPct val="50000"/>
              </a:spcBef>
            </a:pPr>
            <a:r>
              <a:rPr lang="ru-RU" b="1"/>
              <a:t>ЕРИН ПЁТР ПАВЛОВИЧ</a:t>
            </a:r>
          </a:p>
        </p:txBody>
      </p:sp>
      <p:sp>
        <p:nvSpPr>
          <p:cNvPr id="21509" name="TextBox 9"/>
          <p:cNvSpPr txBox="1">
            <a:spLocks noChangeArrowheads="1"/>
          </p:cNvSpPr>
          <p:nvPr/>
        </p:nvSpPr>
        <p:spPr bwMode="auto">
          <a:xfrm>
            <a:off x="107950" y="115888"/>
            <a:ext cx="4608513" cy="461962"/>
          </a:xfrm>
          <a:prstGeom prst="rect">
            <a:avLst/>
          </a:prstGeom>
          <a:noFill/>
          <a:ln w="9525">
            <a:noFill/>
            <a:miter lim="800000"/>
            <a:headEnd/>
            <a:tailEnd/>
          </a:ln>
        </p:spPr>
        <p:txBody>
          <a:bodyPr>
            <a:spAutoFit/>
          </a:bodyPr>
          <a:lstStyle/>
          <a:p>
            <a:r>
              <a:rPr lang="ru-RU" sz="2400" b="1">
                <a:solidFill>
                  <a:srgbClr val="FFFF00"/>
                </a:solidFill>
              </a:rPr>
              <a:t>ТАК ВОЕВАЛ НАШ ЗЕМЛЯК</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endParaRPr lang="ru-RU" smtClean="0"/>
          </a:p>
        </p:txBody>
      </p:sp>
      <p:pic>
        <p:nvPicPr>
          <p:cNvPr id="22531" name="Picture 4" descr="00001-scan_2014-02-13_05-20-05вправо"/>
          <p:cNvPicPr>
            <a:picLocks noChangeAspect="1" noChangeArrowheads="1"/>
          </p:cNvPicPr>
          <p:nvPr/>
        </p:nvPicPr>
        <p:blipFill>
          <a:blip r:embed="rId2" cstate="email"/>
          <a:srcRect/>
          <a:stretch>
            <a:fillRect/>
          </a:stretch>
        </p:blipFill>
        <p:spPr bwMode="auto">
          <a:xfrm>
            <a:off x="107950" y="214313"/>
            <a:ext cx="4249738" cy="6286500"/>
          </a:xfrm>
          <a:prstGeom prst="rect">
            <a:avLst/>
          </a:prstGeom>
          <a:noFill/>
          <a:ln w="9525">
            <a:noFill/>
            <a:miter lim="800000"/>
            <a:headEnd/>
            <a:tailEnd/>
          </a:ln>
        </p:spPr>
      </p:pic>
      <p:pic>
        <p:nvPicPr>
          <p:cNvPr id="24581" name="Picture 5" descr="C:\Users\User\Desktop\foto.jpg"/>
          <p:cNvPicPr>
            <a:picLocks noGrp="1" noChangeAspect="1" noChangeArrowheads="1"/>
          </p:cNvPicPr>
          <p:nvPr>
            <p:ph idx="1"/>
          </p:nvPr>
        </p:nvPicPr>
        <p:blipFill>
          <a:blip r:embed="rId3" cstate="email"/>
          <a:srcRect/>
          <a:stretch>
            <a:fillRect/>
          </a:stretch>
        </p:blipFill>
        <p:spPr>
          <a:xfrm>
            <a:off x="4500562" y="428604"/>
            <a:ext cx="4421911" cy="5857892"/>
          </a:xfrm>
          <a:prstGeom prst="ellipse">
            <a:avLst/>
          </a:prstGeom>
          <a:ln w="190500" cap="rnd">
            <a:solidFill>
              <a:srgbClr val="C8C6BD"/>
            </a:solidFill>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2533" name="TextBox 5"/>
          <p:cNvSpPr txBox="1">
            <a:spLocks noChangeArrowheads="1"/>
          </p:cNvSpPr>
          <p:nvPr/>
        </p:nvSpPr>
        <p:spPr bwMode="auto">
          <a:xfrm>
            <a:off x="4857750" y="6357938"/>
            <a:ext cx="3857625" cy="369887"/>
          </a:xfrm>
          <a:prstGeom prst="rect">
            <a:avLst/>
          </a:prstGeom>
          <a:noFill/>
          <a:ln w="9525">
            <a:noFill/>
            <a:miter lim="800000"/>
            <a:headEnd/>
            <a:tailEnd/>
          </a:ln>
        </p:spPr>
        <p:txBody>
          <a:bodyPr>
            <a:spAutoFit/>
          </a:bodyPr>
          <a:lstStyle/>
          <a:p>
            <a:r>
              <a:rPr lang="ru-RU"/>
              <a:t>Ерин П.П. с женой, конец 30-х гг.</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p:txBody>
          <a:bodyPr/>
          <a:lstStyle/>
          <a:p>
            <a:endParaRPr lang="ru-RU" smtClean="0"/>
          </a:p>
        </p:txBody>
      </p:sp>
      <p:pic>
        <p:nvPicPr>
          <p:cNvPr id="5123" name="Picture 2" descr="F:\0_5a16a_970bdab6_L.jpg"/>
          <p:cNvPicPr>
            <a:picLocks noGrp="1" noChangeAspect="1" noChangeArrowheads="1"/>
          </p:cNvPicPr>
          <p:nvPr>
            <p:ph idx="1"/>
          </p:nvPr>
        </p:nvPicPr>
        <p:blipFill>
          <a:blip r:embed="rId2" cstate="email"/>
          <a:srcRect/>
          <a:stretch>
            <a:fillRect/>
          </a:stretch>
        </p:blipFill>
        <p:spPr>
          <a:xfrm>
            <a:off x="827088" y="188913"/>
            <a:ext cx="8137525" cy="6815137"/>
          </a:xfrm>
          <a:noFill/>
        </p:spPr>
      </p:pic>
      <p:sp>
        <p:nvSpPr>
          <p:cNvPr id="5124" name="TextBox 3"/>
          <p:cNvSpPr txBox="1">
            <a:spLocks noChangeArrowheads="1"/>
          </p:cNvSpPr>
          <p:nvPr/>
        </p:nvSpPr>
        <p:spPr bwMode="auto">
          <a:xfrm>
            <a:off x="1187450" y="404813"/>
            <a:ext cx="5400675" cy="1630362"/>
          </a:xfrm>
          <a:prstGeom prst="rect">
            <a:avLst/>
          </a:prstGeom>
          <a:noFill/>
          <a:ln w="9525">
            <a:noFill/>
            <a:miter lim="800000"/>
            <a:headEnd/>
            <a:tailEnd/>
          </a:ln>
        </p:spPr>
        <p:txBody>
          <a:bodyPr>
            <a:spAutoFit/>
          </a:bodyPr>
          <a:lstStyle/>
          <a:p>
            <a:pPr algn="r"/>
            <a:r>
              <a:rPr lang="ru-RU" sz="2000" b="1">
                <a:solidFill>
                  <a:srgbClr val="FF0000"/>
                </a:solidFill>
                <a:cs typeface="Times New Roman" pitchFamily="18" charset="0"/>
              </a:rPr>
              <a:t>В Сибири не было войны,</a:t>
            </a:r>
            <a:br>
              <a:rPr lang="ru-RU" sz="2000" b="1">
                <a:solidFill>
                  <a:srgbClr val="FF0000"/>
                </a:solidFill>
                <a:cs typeface="Times New Roman" pitchFamily="18" charset="0"/>
              </a:rPr>
            </a:br>
            <a:r>
              <a:rPr lang="ru-RU" sz="2000" b="1">
                <a:solidFill>
                  <a:srgbClr val="FF0000"/>
                </a:solidFill>
                <a:cs typeface="Times New Roman" pitchFamily="18" charset="0"/>
              </a:rPr>
              <a:t>Но бесконечны павших списки.</a:t>
            </a:r>
            <a:br>
              <a:rPr lang="ru-RU" sz="2000" b="1">
                <a:solidFill>
                  <a:srgbClr val="FF0000"/>
                </a:solidFill>
                <a:cs typeface="Times New Roman" pitchFamily="18" charset="0"/>
              </a:rPr>
            </a:br>
            <a:r>
              <a:rPr lang="ru-RU" sz="2000" b="1">
                <a:solidFill>
                  <a:srgbClr val="FF0000"/>
                </a:solidFill>
                <a:cs typeface="Times New Roman" pitchFamily="18" charset="0"/>
              </a:rPr>
              <a:t>В Сибири не было войны,</a:t>
            </a:r>
            <a:br>
              <a:rPr lang="ru-RU" sz="2000" b="1">
                <a:solidFill>
                  <a:srgbClr val="FF0000"/>
                </a:solidFill>
                <a:cs typeface="Times New Roman" pitchFamily="18" charset="0"/>
              </a:rPr>
            </a:br>
            <a:r>
              <a:rPr lang="ru-RU" sz="2000" b="1">
                <a:solidFill>
                  <a:srgbClr val="FF0000"/>
                </a:solidFill>
                <a:cs typeface="Times New Roman" pitchFamily="18" charset="0"/>
              </a:rPr>
              <a:t>Но в каждом парке обелиски.</a:t>
            </a:r>
            <a:br>
              <a:rPr lang="ru-RU" sz="2000" b="1">
                <a:solidFill>
                  <a:srgbClr val="FF0000"/>
                </a:solidFill>
                <a:cs typeface="Times New Roman" pitchFamily="18" charset="0"/>
              </a:rPr>
            </a:br>
            <a:endParaRPr lang="ru-RU" sz="2000" b="1">
              <a:solidFill>
                <a:srgbClr val="FF0000"/>
              </a:solidFill>
            </a:endParaRPr>
          </a:p>
        </p:txBody>
      </p:sp>
      <p:sp>
        <p:nvSpPr>
          <p:cNvPr id="5125" name="TextBox 4"/>
          <p:cNvSpPr txBox="1">
            <a:spLocks noChangeArrowheads="1"/>
          </p:cNvSpPr>
          <p:nvPr/>
        </p:nvSpPr>
        <p:spPr bwMode="auto">
          <a:xfrm>
            <a:off x="3492500" y="1700213"/>
            <a:ext cx="4535488" cy="1939925"/>
          </a:xfrm>
          <a:prstGeom prst="rect">
            <a:avLst/>
          </a:prstGeom>
          <a:noFill/>
          <a:ln w="9525">
            <a:noFill/>
            <a:miter lim="800000"/>
            <a:headEnd/>
            <a:tailEnd/>
          </a:ln>
        </p:spPr>
        <p:txBody>
          <a:bodyPr>
            <a:spAutoFit/>
          </a:bodyPr>
          <a:lstStyle/>
          <a:p>
            <a:pPr algn="r"/>
            <a:r>
              <a:rPr lang="ru-RU" sz="2000" b="1">
                <a:solidFill>
                  <a:srgbClr val="FF0000"/>
                </a:solidFill>
                <a:cs typeface="Times New Roman" pitchFamily="18" charset="0"/>
              </a:rPr>
              <a:t>Сибирь, кормившая страну,</a:t>
            </a:r>
            <a:br>
              <a:rPr lang="ru-RU" sz="2000" b="1">
                <a:solidFill>
                  <a:srgbClr val="FF0000"/>
                </a:solidFill>
                <a:cs typeface="Times New Roman" pitchFamily="18" charset="0"/>
              </a:rPr>
            </a:br>
            <a:r>
              <a:rPr lang="ru-RU" sz="2000" b="1">
                <a:solidFill>
                  <a:srgbClr val="FF0000"/>
                </a:solidFill>
                <a:cs typeface="Times New Roman" pitchFamily="18" charset="0"/>
              </a:rPr>
              <a:t>Ждала нас, мучась и печалясь.</a:t>
            </a:r>
            <a:br>
              <a:rPr lang="ru-RU" sz="2000" b="1">
                <a:solidFill>
                  <a:srgbClr val="FF0000"/>
                </a:solidFill>
                <a:cs typeface="Times New Roman" pitchFamily="18" charset="0"/>
              </a:rPr>
            </a:br>
            <a:r>
              <a:rPr lang="ru-RU" sz="2000" b="1">
                <a:solidFill>
                  <a:srgbClr val="FF0000"/>
                </a:solidFill>
                <a:cs typeface="Times New Roman" pitchFamily="18" charset="0"/>
              </a:rPr>
              <a:t>Из ста ушедших на войну,</a:t>
            </a:r>
            <a:br>
              <a:rPr lang="ru-RU" sz="2000" b="1">
                <a:solidFill>
                  <a:srgbClr val="FF0000"/>
                </a:solidFill>
                <a:cs typeface="Times New Roman" pitchFamily="18" charset="0"/>
              </a:rPr>
            </a:br>
            <a:r>
              <a:rPr lang="ru-RU" sz="2000" b="1">
                <a:solidFill>
                  <a:srgbClr val="FF0000"/>
                </a:solidFill>
                <a:cs typeface="Times New Roman" pitchFamily="18" charset="0"/>
              </a:rPr>
              <a:t>Всего лишь трое возвращались.</a:t>
            </a:r>
            <a:br>
              <a:rPr lang="ru-RU" sz="2000" b="1">
                <a:solidFill>
                  <a:srgbClr val="FF0000"/>
                </a:solidFill>
                <a:cs typeface="Times New Roman" pitchFamily="18" charset="0"/>
              </a:rPr>
            </a:br>
            <a:r>
              <a:rPr lang="ru-RU" sz="2000" b="1">
                <a:solidFill>
                  <a:srgbClr val="FF0000"/>
                </a:solidFill>
                <a:cs typeface="Times New Roman" pitchFamily="18" charset="0"/>
              </a:rPr>
              <a:t/>
            </a:r>
            <a:br>
              <a:rPr lang="ru-RU" sz="2000" b="1">
                <a:solidFill>
                  <a:srgbClr val="FF0000"/>
                </a:solidFill>
                <a:cs typeface="Times New Roman" pitchFamily="18" charset="0"/>
              </a:rPr>
            </a:br>
            <a:endParaRPr lang="ru-RU" sz="2000" b="1">
              <a:solidFill>
                <a:srgbClr val="FF0000"/>
              </a:solidFill>
            </a:endParaRPr>
          </a:p>
        </p:txBody>
      </p:sp>
      <p:sp>
        <p:nvSpPr>
          <p:cNvPr id="5126" name="TextBox 6"/>
          <p:cNvSpPr txBox="1">
            <a:spLocks noChangeArrowheads="1"/>
          </p:cNvSpPr>
          <p:nvPr/>
        </p:nvSpPr>
        <p:spPr bwMode="auto">
          <a:xfrm>
            <a:off x="3995738" y="3141663"/>
            <a:ext cx="4860925" cy="2189162"/>
          </a:xfrm>
          <a:prstGeom prst="rect">
            <a:avLst/>
          </a:prstGeom>
          <a:noFill/>
          <a:ln w="9525">
            <a:noFill/>
            <a:miter lim="800000"/>
            <a:headEnd/>
            <a:tailEnd/>
          </a:ln>
        </p:spPr>
        <p:txBody>
          <a:bodyPr>
            <a:spAutoFit/>
          </a:bodyPr>
          <a:lstStyle/>
          <a:p>
            <a:pPr algn="r">
              <a:lnSpc>
                <a:spcPct val="115000"/>
              </a:lnSpc>
              <a:spcAft>
                <a:spcPts val="1000"/>
              </a:spcAft>
            </a:pPr>
            <a:r>
              <a:rPr lang="ru-RU" sz="2000" b="1">
                <a:solidFill>
                  <a:srgbClr val="FF0000"/>
                </a:solidFill>
                <a:cs typeface="Times New Roman" pitchFamily="18" charset="0"/>
              </a:rPr>
              <a:t>В Сибири не было войны,</a:t>
            </a:r>
            <a:br>
              <a:rPr lang="ru-RU" sz="2000" b="1">
                <a:solidFill>
                  <a:srgbClr val="FF0000"/>
                </a:solidFill>
                <a:cs typeface="Times New Roman" pitchFamily="18" charset="0"/>
              </a:rPr>
            </a:br>
            <a:r>
              <a:rPr lang="ru-RU" sz="2000" b="1">
                <a:solidFill>
                  <a:srgbClr val="FF0000"/>
                </a:solidFill>
                <a:cs typeface="Times New Roman" pitchFamily="18" charset="0"/>
              </a:rPr>
              <a:t>Но ширилась Сибирь полками,</a:t>
            </a:r>
            <a:br>
              <a:rPr lang="ru-RU" sz="2000" b="1">
                <a:solidFill>
                  <a:srgbClr val="FF0000"/>
                </a:solidFill>
                <a:cs typeface="Times New Roman" pitchFamily="18" charset="0"/>
              </a:rPr>
            </a:br>
            <a:r>
              <a:rPr lang="ru-RU" sz="2000" b="1">
                <a:solidFill>
                  <a:srgbClr val="FF0000"/>
                </a:solidFill>
                <a:cs typeface="Times New Roman" pitchFamily="18" charset="0"/>
              </a:rPr>
              <a:t>И лучших воинов страны,</a:t>
            </a:r>
            <a:br>
              <a:rPr lang="ru-RU" sz="2000" b="1">
                <a:solidFill>
                  <a:srgbClr val="FF0000"/>
                </a:solidFill>
                <a:cs typeface="Times New Roman" pitchFamily="18" charset="0"/>
              </a:rPr>
            </a:br>
            <a:r>
              <a:rPr lang="ru-RU" sz="2000" b="1">
                <a:solidFill>
                  <a:srgbClr val="FF0000"/>
                </a:solidFill>
                <a:cs typeface="Times New Roman" pitchFamily="18" charset="0"/>
              </a:rPr>
              <a:t>С тех пор зовут сибиряками.</a:t>
            </a:r>
          </a:p>
          <a:p>
            <a:pPr algn="r"/>
            <a:endParaRPr lang="ru-RU" b="1">
              <a:solidFill>
                <a:srgbClr val="FF0000"/>
              </a:solidFill>
              <a:latin typeface="Times New Roman" pitchFamily="18" charset="0"/>
              <a:cs typeface="Times New Roman" pitchFamily="18" charset="0"/>
            </a:endParaRPr>
          </a:p>
          <a:p>
            <a:pPr algn="r"/>
            <a:r>
              <a:rPr lang="ru-RU" b="1">
                <a:solidFill>
                  <a:srgbClr val="FF0000"/>
                </a:solidFill>
                <a:cs typeface="Times New Roman" pitchFamily="18" charset="0"/>
              </a:rPr>
              <a:t>Иван Краснов</a:t>
            </a:r>
            <a:endParaRPr lang="ru-RU" sz="1600" b="1">
              <a:solidFill>
                <a:srgbClr val="FF0000"/>
              </a:solidFill>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endParaRPr lang="ru-RU" smtClean="0"/>
          </a:p>
        </p:txBody>
      </p:sp>
      <p:sp>
        <p:nvSpPr>
          <p:cNvPr id="23555" name="Rectangle 3"/>
          <p:cNvSpPr>
            <a:spLocks noGrp="1" noChangeArrowheads="1"/>
          </p:cNvSpPr>
          <p:nvPr>
            <p:ph idx="1"/>
          </p:nvPr>
        </p:nvSpPr>
        <p:spPr>
          <a:xfrm flipV="1">
            <a:off x="5003800" y="6858000"/>
            <a:ext cx="431800" cy="100013"/>
          </a:xfrm>
          <a:solidFill>
            <a:srgbClr val="E6D8D0"/>
          </a:solidFill>
        </p:spPr>
        <p:txBody>
          <a:bodyPr/>
          <a:lstStyle/>
          <a:p>
            <a:pPr eaLnBrk="1" hangingPunct="1"/>
            <a:endParaRPr lang="ru-RU" smtClean="0"/>
          </a:p>
        </p:txBody>
      </p:sp>
      <p:pic>
        <p:nvPicPr>
          <p:cNvPr id="23556" name="Picture 4" descr="rybuf"/>
          <p:cNvPicPr>
            <a:picLocks noChangeAspect="1" noChangeArrowheads="1"/>
          </p:cNvPicPr>
          <p:nvPr/>
        </p:nvPicPr>
        <p:blipFill>
          <a:blip r:embed="rId2" cstate="email"/>
          <a:srcRect/>
          <a:stretch>
            <a:fillRect/>
          </a:stretch>
        </p:blipFill>
        <p:spPr bwMode="auto">
          <a:xfrm>
            <a:off x="0" y="1125538"/>
            <a:ext cx="3270250" cy="5257800"/>
          </a:xfrm>
          <a:prstGeom prst="rect">
            <a:avLst/>
          </a:prstGeom>
          <a:noFill/>
          <a:ln w="9525">
            <a:noFill/>
            <a:miter lim="800000"/>
            <a:headEnd/>
            <a:tailEnd/>
          </a:ln>
        </p:spPr>
      </p:pic>
      <p:sp>
        <p:nvSpPr>
          <p:cNvPr id="23557" name="Text Box 5"/>
          <p:cNvSpPr txBox="1">
            <a:spLocks noChangeArrowheads="1"/>
          </p:cNvSpPr>
          <p:nvPr/>
        </p:nvSpPr>
        <p:spPr bwMode="auto">
          <a:xfrm>
            <a:off x="3276600" y="868363"/>
            <a:ext cx="5867400" cy="5745162"/>
          </a:xfrm>
          <a:prstGeom prst="rect">
            <a:avLst/>
          </a:prstGeom>
          <a:noFill/>
          <a:ln w="9525">
            <a:noFill/>
            <a:miter lim="800000"/>
            <a:headEnd/>
            <a:tailEnd/>
          </a:ln>
        </p:spPr>
        <p:txBody>
          <a:bodyPr>
            <a:spAutoFit/>
          </a:bodyPr>
          <a:lstStyle/>
          <a:p>
            <a:r>
              <a:rPr lang="ru-RU" sz="1600" b="1"/>
              <a:t>31 — среда</a:t>
            </a:r>
            <a:r>
              <a:rPr lang="ru-RU" b="1"/>
              <a:t> </a:t>
            </a:r>
          </a:p>
          <a:p>
            <a:pPr algn="l"/>
            <a:r>
              <a:rPr lang="ru-RU" sz="1600">
                <a:latin typeface="Times New Roman" pitchFamily="18" charset="0"/>
              </a:rPr>
              <a:t>Атака второго батальона (командир капитан А. С. Гегешидзе, военком политрук А. П. Турулин) 7-й бригады на высоту с Итальянским кладбищем захлебнулась. Немцы не только отбили ее, но и перешли в контратаку. Однако морские пехотинцы сумели отразить натиск и начали теснить врага. Атака пятого батальона (командир капитан К. И. Подчашинский, военком старший политрук М. К. Вилявдо) 7-й бригады в направлении Верхний Чоргунь развивалась успешно. Не выдержал противник натиска и четвертого батальона (командир капитан В. И. Родин, военком старший политрук Т. П. Белов) 7-й бригады в районе безымянной высоты северо-восточнее Верхнего Чоргуня.</a:t>
            </a:r>
          </a:p>
          <a:p>
            <a:pPr algn="l"/>
            <a:r>
              <a:rPr lang="ru-RU" sz="1600">
                <a:latin typeface="Times New Roman" pitchFamily="18" charset="0"/>
              </a:rPr>
              <a:t>В районе высоты 154,7 второй (командир К. Е. Подлазко, военком старший политрук П. В. Бабакин) </a:t>
            </a:r>
            <a:r>
              <a:rPr lang="ru-RU" sz="1600">
                <a:solidFill>
                  <a:srgbClr val="FF3300"/>
                </a:solidFill>
                <a:latin typeface="Times New Roman" pitchFamily="18" charset="0"/>
              </a:rPr>
              <a:t>и третий, (командир капитан П. П. Ерин,</a:t>
            </a:r>
            <a:r>
              <a:rPr lang="ru-RU" sz="1600">
                <a:latin typeface="Times New Roman" pitchFamily="18" charset="0"/>
              </a:rPr>
              <a:t> военком cтарший политрук Д. И. Репринцев) батальоны 31-го стрелкового полка дружной атакой сбили противника и сумели продвинуться на 300–400 м.</a:t>
            </a:r>
          </a:p>
          <a:p>
            <a:pPr algn="l"/>
            <a:r>
              <a:rPr lang="ru-RU" sz="1600">
                <a:latin typeface="Times New Roman" pitchFamily="18" charset="0"/>
              </a:rPr>
              <a:t>Ожесточенный бой с противником во втором секторе шел до поздней ночи. В результате войска сектора несколько продвинулись вперед и закрепились на рубеже: высота с Итальянским кладбищем — 300 м западнее д. Верхний Чоргунь — высота 154,7 — западные скаты безымянной высоты — 1,5 км северо-восточнее высоты 154,7 </a:t>
            </a:r>
          </a:p>
        </p:txBody>
      </p:sp>
      <p:sp>
        <p:nvSpPr>
          <p:cNvPr id="23558" name="Text Box 6"/>
          <p:cNvSpPr txBox="1">
            <a:spLocks noChangeArrowheads="1"/>
          </p:cNvSpPr>
          <p:nvPr/>
        </p:nvSpPr>
        <p:spPr bwMode="auto">
          <a:xfrm>
            <a:off x="0" y="260350"/>
            <a:ext cx="9144000" cy="641350"/>
          </a:xfrm>
          <a:prstGeom prst="rect">
            <a:avLst/>
          </a:prstGeom>
          <a:noFill/>
          <a:ln w="9525">
            <a:noFill/>
            <a:miter lim="800000"/>
            <a:headEnd/>
            <a:tailEnd/>
          </a:ln>
        </p:spPr>
        <p:txBody>
          <a:bodyPr>
            <a:spAutoFit/>
          </a:bodyPr>
          <a:lstStyle/>
          <a:p>
            <a:pPr>
              <a:spcBef>
                <a:spcPct val="50000"/>
              </a:spcBef>
            </a:pPr>
            <a:r>
              <a:rPr lang="ru-RU" b="1">
                <a:solidFill>
                  <a:srgbClr val="FF3300"/>
                </a:solidFill>
              </a:rPr>
              <a:t>Из книги Г.И. Ванеева                                                                                          «Севастополь 1941-1942. Хроника героической обороны. Книга 1»</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68313" y="0"/>
            <a:ext cx="8229600" cy="1143000"/>
          </a:xfrm>
        </p:spPr>
        <p:txBody>
          <a:bodyPr/>
          <a:lstStyle/>
          <a:p>
            <a:pPr eaLnBrk="1" hangingPunct="1"/>
            <a:endParaRPr lang="ru-RU" smtClean="0"/>
          </a:p>
        </p:txBody>
      </p:sp>
      <p:sp>
        <p:nvSpPr>
          <p:cNvPr id="24579" name="Rectangle 3"/>
          <p:cNvSpPr>
            <a:spLocks noGrp="1" noChangeArrowheads="1"/>
          </p:cNvSpPr>
          <p:nvPr>
            <p:ph idx="1"/>
          </p:nvPr>
        </p:nvSpPr>
        <p:spPr>
          <a:xfrm>
            <a:off x="611188" y="8542338"/>
            <a:ext cx="1439862" cy="1052512"/>
          </a:xfrm>
          <a:solidFill>
            <a:srgbClr val="E6D8D0"/>
          </a:solidFill>
        </p:spPr>
        <p:txBody>
          <a:bodyPr/>
          <a:lstStyle/>
          <a:p>
            <a:pPr eaLnBrk="1" hangingPunct="1"/>
            <a:endParaRPr lang="ru-RU" smtClean="0"/>
          </a:p>
        </p:txBody>
      </p:sp>
      <p:sp>
        <p:nvSpPr>
          <p:cNvPr id="24580" name="Text Box 5"/>
          <p:cNvSpPr txBox="1">
            <a:spLocks noChangeArrowheads="1"/>
          </p:cNvSpPr>
          <p:nvPr/>
        </p:nvSpPr>
        <p:spPr bwMode="auto">
          <a:xfrm>
            <a:off x="468313" y="1052513"/>
            <a:ext cx="7488237" cy="366712"/>
          </a:xfrm>
          <a:prstGeom prst="rect">
            <a:avLst/>
          </a:prstGeom>
          <a:noFill/>
          <a:ln w="9525">
            <a:noFill/>
            <a:miter lim="800000"/>
            <a:headEnd/>
            <a:tailEnd/>
          </a:ln>
        </p:spPr>
        <p:txBody>
          <a:bodyPr>
            <a:spAutoFit/>
          </a:bodyPr>
          <a:lstStyle/>
          <a:p>
            <a:pPr>
              <a:spcBef>
                <a:spcPct val="50000"/>
              </a:spcBef>
            </a:pPr>
            <a:endParaRPr lang="ru-RU"/>
          </a:p>
        </p:txBody>
      </p:sp>
      <p:sp>
        <p:nvSpPr>
          <p:cNvPr id="24581" name="Text Box 7"/>
          <p:cNvSpPr txBox="1">
            <a:spLocks noChangeArrowheads="1"/>
          </p:cNvSpPr>
          <p:nvPr/>
        </p:nvSpPr>
        <p:spPr bwMode="auto">
          <a:xfrm>
            <a:off x="900113" y="0"/>
            <a:ext cx="7812087" cy="6956425"/>
          </a:xfrm>
          <a:prstGeom prst="rect">
            <a:avLst/>
          </a:prstGeom>
          <a:noFill/>
          <a:ln w="9525">
            <a:noFill/>
            <a:miter lim="800000"/>
            <a:headEnd/>
            <a:tailEnd/>
          </a:ln>
        </p:spPr>
        <p:txBody>
          <a:bodyPr>
            <a:spAutoFit/>
          </a:bodyPr>
          <a:lstStyle/>
          <a:p>
            <a:endParaRPr lang="ru-RU"/>
          </a:p>
          <a:p>
            <a:r>
              <a:rPr lang="ru-RU" sz="2400" b="1">
                <a:solidFill>
                  <a:srgbClr val="FF3300"/>
                </a:solidFill>
              </a:rPr>
              <a:t>Из книги Номенка А.В. </a:t>
            </a:r>
          </a:p>
          <a:p>
            <a:r>
              <a:rPr lang="ru-RU" sz="2400" b="1">
                <a:solidFill>
                  <a:srgbClr val="FF3300"/>
                </a:solidFill>
              </a:rPr>
              <a:t>«Хронология второй обороны Севастополя»</a:t>
            </a:r>
          </a:p>
          <a:p>
            <a:pPr algn="r"/>
            <a:r>
              <a:rPr lang="ru-RU" sz="2000">
                <a:solidFill>
                  <a:srgbClr val="FFFF00"/>
                </a:solidFill>
                <a:latin typeface="Times New Roman" pitchFamily="18" charset="0"/>
              </a:rPr>
              <a:t>Во II секторе в 16 час. 7-я бригада морской пехоты и 31-й стрелковый полк, развивая ночной успех, перешли в контратаку в районе Верх. Чоргунь и безымянной высоты северо-восточнее него. Румынские части почти без сопротивления отошли, но затем артиллерией противника был открыт заградительный огонь. В районе высоты 154,7 противника атаковали второй (командир К. Е. Подлазко, военком старший политрук П. В. Бабакин) </a:t>
            </a:r>
            <a:r>
              <a:rPr lang="ru-RU" sz="2000">
                <a:solidFill>
                  <a:srgbClr val="FF0000"/>
                </a:solidFill>
                <a:latin typeface="Times New Roman" pitchFamily="18" charset="0"/>
              </a:rPr>
              <a:t>и третий, (командир капитан П. П. Ерин</a:t>
            </a:r>
            <a:r>
              <a:rPr lang="ru-RU" sz="2000">
                <a:solidFill>
                  <a:srgbClr val="FFFF00"/>
                </a:solidFill>
                <a:latin typeface="Times New Roman" pitchFamily="18" charset="0"/>
              </a:rPr>
              <a:t>, военком Старший политрук Д. И. Репринцев) батальоны 31-го стрелкового полка. К вечеру высоту удалось отбить у противника. </a:t>
            </a:r>
          </a:p>
          <a:p>
            <a:pPr algn="r"/>
            <a:r>
              <a:rPr lang="ru-RU" sz="2000">
                <a:solidFill>
                  <a:srgbClr val="FFFF00"/>
                </a:solidFill>
                <a:latin typeface="Times New Roman" pitchFamily="18" charset="0"/>
              </a:rPr>
              <a:t>   К 2 час. ночи 1 января 1942 г. советские части закрепились на рубеже: высота с Итальянским кладбищем -- 300 м западнее Верх. Чоргунь -- выс. 154,7 -- западные скаты безымянной высоты 1,5 км северо-восточнее вые. 154,7. </a:t>
            </a:r>
          </a:p>
          <a:p>
            <a:pPr algn="r"/>
            <a:r>
              <a:rPr lang="ru-RU" sz="2000">
                <a:solidFill>
                  <a:srgbClr val="FFFF00"/>
                </a:solidFill>
                <a:latin typeface="Times New Roman" pitchFamily="18" charset="0"/>
              </a:rPr>
              <a:t>   Т.е во 2-м секторе были отбиты удобные для обороны рубежи. И в то же время, из 2-го сектора части отводились. Так, в этот день из сектора был отведен 514-й полк. Его позиции занял 769-й полк новой 386-й дивизии полковника Скутельника. Удивительна судьба этого человека.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274638"/>
            <a:ext cx="8686800" cy="2938462"/>
          </a:xfrm>
        </p:spPr>
        <p:txBody>
          <a:bodyPr/>
          <a:lstStyle/>
          <a:p>
            <a:pPr eaLnBrk="1" hangingPunct="1"/>
            <a:endParaRPr lang="ru-RU" smtClean="0"/>
          </a:p>
        </p:txBody>
      </p:sp>
      <p:sp>
        <p:nvSpPr>
          <p:cNvPr id="25603" name="Rectangle 3"/>
          <p:cNvSpPr>
            <a:spLocks noGrp="1" noChangeArrowheads="1"/>
          </p:cNvSpPr>
          <p:nvPr>
            <p:ph idx="1"/>
          </p:nvPr>
        </p:nvSpPr>
        <p:spPr>
          <a:xfrm flipH="1" flipV="1">
            <a:off x="8532813" y="7605713"/>
            <a:ext cx="71437" cy="360362"/>
          </a:xfrm>
          <a:solidFill>
            <a:srgbClr val="EF6A35"/>
          </a:solidFill>
        </p:spPr>
        <p:txBody>
          <a:bodyPr/>
          <a:lstStyle/>
          <a:p>
            <a:pPr eaLnBrk="1" hangingPunct="1"/>
            <a:endParaRPr lang="ru-RU" smtClean="0"/>
          </a:p>
        </p:txBody>
      </p:sp>
      <p:pic>
        <p:nvPicPr>
          <p:cNvPr id="25604" name="Picture 5" descr="00"/>
          <p:cNvPicPr>
            <a:picLocks noChangeAspect="1" noChangeArrowheads="1"/>
          </p:cNvPicPr>
          <p:nvPr/>
        </p:nvPicPr>
        <p:blipFill>
          <a:blip r:embed="rId2" cstate="email"/>
          <a:srcRect/>
          <a:stretch>
            <a:fillRect/>
          </a:stretch>
        </p:blipFill>
        <p:spPr bwMode="auto">
          <a:xfrm>
            <a:off x="6829425" y="2997200"/>
            <a:ext cx="2314575" cy="3371850"/>
          </a:xfrm>
          <a:prstGeom prst="rect">
            <a:avLst/>
          </a:prstGeom>
          <a:noFill/>
          <a:ln w="9525">
            <a:noFill/>
            <a:miter lim="800000"/>
            <a:headEnd/>
            <a:tailEnd/>
          </a:ln>
        </p:spPr>
      </p:pic>
      <p:pic>
        <p:nvPicPr>
          <p:cNvPr id="25605" name="Picture 6" descr="000"/>
          <p:cNvPicPr>
            <a:picLocks noChangeAspect="1" noChangeArrowheads="1"/>
          </p:cNvPicPr>
          <p:nvPr/>
        </p:nvPicPr>
        <p:blipFill>
          <a:blip r:embed="rId3" cstate="email"/>
          <a:srcRect/>
          <a:stretch>
            <a:fillRect/>
          </a:stretch>
        </p:blipFill>
        <p:spPr bwMode="auto">
          <a:xfrm>
            <a:off x="2339975" y="3213100"/>
            <a:ext cx="4537075" cy="2855913"/>
          </a:xfrm>
          <a:prstGeom prst="rect">
            <a:avLst/>
          </a:prstGeom>
          <a:noFill/>
          <a:ln w="9525">
            <a:noFill/>
            <a:miter lim="800000"/>
            <a:headEnd/>
            <a:tailEnd/>
          </a:ln>
        </p:spPr>
      </p:pic>
      <p:sp>
        <p:nvSpPr>
          <p:cNvPr id="30726" name="Text Box 7"/>
          <p:cNvSpPr txBox="1">
            <a:spLocks noChangeArrowheads="1"/>
          </p:cNvSpPr>
          <p:nvPr/>
        </p:nvSpPr>
        <p:spPr bwMode="auto">
          <a:xfrm>
            <a:off x="0" y="836613"/>
            <a:ext cx="9144000" cy="1785104"/>
          </a:xfrm>
          <a:prstGeom prst="rect">
            <a:avLst/>
          </a:prstGeom>
          <a:noFill/>
          <a:ln>
            <a:noFill/>
          </a:ln>
          <a:effectLst>
            <a:glow rad="228600">
              <a:schemeClr val="accent6">
                <a:satMod val="175000"/>
                <a:alpha val="40000"/>
              </a:schemeClr>
            </a:glow>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ru-RU" sz="4400" b="1" dirty="0" smtClean="0">
                <a:solidFill>
                  <a:srgbClr val="FFFF00"/>
                </a:solidFill>
                <a:latin typeface="Times New Roman" pitchFamily="18" charset="0"/>
              </a:rPr>
              <a:t>ФРОНТ И ТЫЛ В ОДНОМ </a:t>
            </a:r>
          </a:p>
          <a:p>
            <a:pPr eaLnBrk="1" hangingPunct="1">
              <a:spcBef>
                <a:spcPct val="50000"/>
              </a:spcBef>
              <a:defRPr/>
            </a:pPr>
            <a:r>
              <a:rPr lang="ru-RU" sz="4400" b="1" dirty="0" smtClean="0">
                <a:solidFill>
                  <a:srgbClr val="FFFF00"/>
                </a:solidFill>
                <a:latin typeface="Times New Roman" pitchFamily="18" charset="0"/>
              </a:rPr>
              <a:t>СТРОЮ СРАЖАЛИСЬ</a:t>
            </a:r>
          </a:p>
        </p:txBody>
      </p:sp>
      <p:pic>
        <p:nvPicPr>
          <p:cNvPr id="25609" name="Picture 8" descr="рисунок"/>
          <p:cNvPicPr>
            <a:picLocks noChangeAspect="1" noChangeArrowheads="1"/>
          </p:cNvPicPr>
          <p:nvPr/>
        </p:nvPicPr>
        <p:blipFill>
          <a:blip r:embed="rId4" cstate="email"/>
          <a:srcRect/>
          <a:stretch>
            <a:fillRect/>
          </a:stretch>
        </p:blipFill>
        <p:spPr bwMode="auto">
          <a:xfrm>
            <a:off x="0" y="2997200"/>
            <a:ext cx="2401888" cy="3355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ru-RU" smtClean="0"/>
          </a:p>
        </p:txBody>
      </p:sp>
      <p:sp>
        <p:nvSpPr>
          <p:cNvPr id="26627" name="Rectangle 3"/>
          <p:cNvSpPr>
            <a:spLocks noGrp="1" noChangeArrowheads="1"/>
          </p:cNvSpPr>
          <p:nvPr>
            <p:ph idx="1"/>
          </p:nvPr>
        </p:nvSpPr>
        <p:spPr>
          <a:xfrm flipH="1" flipV="1">
            <a:off x="9144000" y="6858000"/>
            <a:ext cx="46038" cy="46038"/>
          </a:xfrm>
          <a:solidFill>
            <a:srgbClr val="E6D8D0"/>
          </a:solidFill>
        </p:spPr>
        <p:txBody>
          <a:bodyPr/>
          <a:lstStyle/>
          <a:p>
            <a:pPr eaLnBrk="1" hangingPunct="1"/>
            <a:endParaRPr lang="ru-RU" smtClean="0"/>
          </a:p>
        </p:txBody>
      </p:sp>
      <p:pic>
        <p:nvPicPr>
          <p:cNvPr id="26628" name="Picture 6" descr="IMG_0110 - копия (4)"/>
          <p:cNvPicPr>
            <a:picLocks noChangeAspect="1" noChangeArrowheads="1"/>
          </p:cNvPicPr>
          <p:nvPr/>
        </p:nvPicPr>
        <p:blipFill>
          <a:blip r:embed="rId2" cstate="email"/>
          <a:srcRect/>
          <a:stretch>
            <a:fillRect/>
          </a:stretch>
        </p:blipFill>
        <p:spPr bwMode="auto">
          <a:xfrm>
            <a:off x="1651000" y="3933825"/>
            <a:ext cx="5500688" cy="654050"/>
          </a:xfrm>
          <a:prstGeom prst="rect">
            <a:avLst/>
          </a:prstGeom>
          <a:noFill/>
          <a:ln w="9525">
            <a:noFill/>
            <a:miter lim="800000"/>
            <a:headEnd/>
            <a:tailEnd/>
          </a:ln>
        </p:spPr>
      </p:pic>
      <p:pic>
        <p:nvPicPr>
          <p:cNvPr id="26629" name="Picture 9" descr="IMG_0041 - копия - копия (2)"/>
          <p:cNvPicPr>
            <a:picLocks noChangeAspect="1" noChangeArrowheads="1"/>
          </p:cNvPicPr>
          <p:nvPr/>
        </p:nvPicPr>
        <p:blipFill>
          <a:blip r:embed="rId3" cstate="email"/>
          <a:srcRect/>
          <a:stretch>
            <a:fillRect/>
          </a:stretch>
        </p:blipFill>
        <p:spPr bwMode="auto">
          <a:xfrm>
            <a:off x="246063" y="1336675"/>
            <a:ext cx="4286250" cy="771525"/>
          </a:xfrm>
          <a:prstGeom prst="rect">
            <a:avLst/>
          </a:prstGeom>
          <a:noFill/>
          <a:ln w="9525">
            <a:noFill/>
            <a:miter lim="800000"/>
            <a:headEnd/>
            <a:tailEnd/>
          </a:ln>
        </p:spPr>
      </p:pic>
      <p:pic>
        <p:nvPicPr>
          <p:cNvPr id="26630" name="Picture 12" descr="IMG_0061 - копия (3)"/>
          <p:cNvPicPr>
            <a:picLocks noChangeAspect="1" noChangeArrowheads="1"/>
          </p:cNvPicPr>
          <p:nvPr/>
        </p:nvPicPr>
        <p:blipFill>
          <a:blip r:embed="rId4" cstate="email"/>
          <a:srcRect/>
          <a:stretch>
            <a:fillRect/>
          </a:stretch>
        </p:blipFill>
        <p:spPr bwMode="auto">
          <a:xfrm>
            <a:off x="5387975" y="1143000"/>
            <a:ext cx="3527425" cy="1158875"/>
          </a:xfrm>
          <a:prstGeom prst="rect">
            <a:avLst/>
          </a:prstGeom>
          <a:noFill/>
          <a:ln w="9525">
            <a:noFill/>
            <a:miter lim="800000"/>
            <a:headEnd/>
            <a:tailEnd/>
          </a:ln>
        </p:spPr>
      </p:pic>
      <p:pic>
        <p:nvPicPr>
          <p:cNvPr id="26631" name="Picture 13" descr="IMG_0068 - копия (3)"/>
          <p:cNvPicPr>
            <a:picLocks noChangeAspect="1" noChangeArrowheads="1"/>
          </p:cNvPicPr>
          <p:nvPr/>
        </p:nvPicPr>
        <p:blipFill>
          <a:blip r:embed="rId5" cstate="email"/>
          <a:srcRect/>
          <a:stretch>
            <a:fillRect/>
          </a:stretch>
        </p:blipFill>
        <p:spPr bwMode="auto">
          <a:xfrm>
            <a:off x="285750" y="214313"/>
            <a:ext cx="8494713" cy="500062"/>
          </a:xfrm>
          <a:prstGeom prst="rect">
            <a:avLst/>
          </a:prstGeom>
          <a:noFill/>
          <a:ln w="9525">
            <a:noFill/>
            <a:miter lim="800000"/>
            <a:headEnd/>
            <a:tailEnd/>
          </a:ln>
        </p:spPr>
      </p:pic>
      <p:pic>
        <p:nvPicPr>
          <p:cNvPr id="26632" name="Picture 14" descr="IMG_0069 - копия"/>
          <p:cNvPicPr>
            <a:picLocks noChangeAspect="1" noChangeArrowheads="1"/>
          </p:cNvPicPr>
          <p:nvPr/>
        </p:nvPicPr>
        <p:blipFill>
          <a:blip r:embed="rId6" cstate="email"/>
          <a:srcRect/>
          <a:stretch>
            <a:fillRect/>
          </a:stretch>
        </p:blipFill>
        <p:spPr bwMode="auto">
          <a:xfrm>
            <a:off x="5189538" y="5013325"/>
            <a:ext cx="3924300" cy="1516063"/>
          </a:xfrm>
          <a:prstGeom prst="rect">
            <a:avLst/>
          </a:prstGeom>
          <a:noFill/>
          <a:ln w="9525">
            <a:noFill/>
            <a:miter lim="800000"/>
            <a:headEnd/>
            <a:tailEnd/>
          </a:ln>
        </p:spPr>
      </p:pic>
      <p:pic>
        <p:nvPicPr>
          <p:cNvPr id="26633" name="Picture 15" descr="IMG_0086 - копия"/>
          <p:cNvPicPr>
            <a:picLocks noChangeAspect="1" noChangeArrowheads="1"/>
          </p:cNvPicPr>
          <p:nvPr/>
        </p:nvPicPr>
        <p:blipFill>
          <a:blip r:embed="rId7" cstate="email"/>
          <a:srcRect/>
          <a:stretch>
            <a:fillRect/>
          </a:stretch>
        </p:blipFill>
        <p:spPr bwMode="auto">
          <a:xfrm>
            <a:off x="255588" y="5157788"/>
            <a:ext cx="4354512" cy="1473200"/>
          </a:xfrm>
          <a:prstGeom prst="rect">
            <a:avLst/>
          </a:prstGeom>
          <a:noFill/>
          <a:ln w="9525">
            <a:noFill/>
            <a:miter lim="800000"/>
            <a:headEnd/>
            <a:tailEnd/>
          </a:ln>
        </p:spPr>
      </p:pic>
      <p:sp>
        <p:nvSpPr>
          <p:cNvPr id="25610" name="Text Box 18"/>
          <p:cNvSpPr txBox="1">
            <a:spLocks noChangeArrowheads="1"/>
          </p:cNvSpPr>
          <p:nvPr/>
        </p:nvSpPr>
        <p:spPr bwMode="auto">
          <a:xfrm>
            <a:off x="1835150" y="2500313"/>
            <a:ext cx="5040313" cy="1077912"/>
          </a:xfrm>
          <a:prstGeom prst="rect">
            <a:avLst/>
          </a:prstGeom>
          <a:ln/>
        </p:spPr>
        <p:style>
          <a:lnRef idx="1">
            <a:schemeClr val="accent1"/>
          </a:lnRef>
          <a:fillRef idx="3">
            <a:schemeClr val="accent1"/>
          </a:fillRef>
          <a:effectRef idx="2">
            <a:schemeClr val="accent1"/>
          </a:effectRef>
          <a:fontRef idx="minor">
            <a:schemeClr val="lt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ru-RU" sz="3200" b="1" i="1" dirty="0" smtClean="0">
                <a:solidFill>
                  <a:srgbClr val="FFFF00"/>
                </a:solidFill>
              </a:rPr>
              <a:t>ЛОЗУНГИ ВОЕННОГО ВРЕМЕНИ</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Заголовок 1"/>
          <p:cNvSpPr>
            <a:spLocks noGrp="1"/>
          </p:cNvSpPr>
          <p:nvPr>
            <p:ph type="title"/>
          </p:nvPr>
        </p:nvSpPr>
        <p:spPr/>
        <p:txBody>
          <a:bodyPr/>
          <a:lstStyle/>
          <a:p>
            <a:pPr eaLnBrk="1" hangingPunct="1"/>
            <a:endParaRPr lang="ru-RU" smtClean="0"/>
          </a:p>
        </p:txBody>
      </p:sp>
      <p:pic>
        <p:nvPicPr>
          <p:cNvPr id="27651" name="Picture 11" descr="IMG_0058 - копия (3)"/>
          <p:cNvPicPr>
            <a:picLocks noGrp="1" noChangeAspect="1" noChangeArrowheads="1"/>
          </p:cNvPicPr>
          <p:nvPr>
            <p:ph idx="1"/>
          </p:nvPr>
        </p:nvPicPr>
        <p:blipFill>
          <a:blip r:embed="rId2" cstate="email"/>
          <a:srcRect/>
          <a:stretch>
            <a:fillRect/>
          </a:stretch>
        </p:blipFill>
        <p:spPr>
          <a:xfrm>
            <a:off x="285750" y="4143375"/>
            <a:ext cx="3733800" cy="2268538"/>
          </a:xfrm>
          <a:noFill/>
        </p:spPr>
      </p:pic>
      <p:pic>
        <p:nvPicPr>
          <p:cNvPr id="27652" name="Picture 10" descr="IMG_0053 - копия (2)"/>
          <p:cNvPicPr>
            <a:picLocks noChangeAspect="1" noChangeArrowheads="1"/>
          </p:cNvPicPr>
          <p:nvPr/>
        </p:nvPicPr>
        <p:blipFill>
          <a:blip r:embed="rId3" cstate="email"/>
          <a:srcRect/>
          <a:stretch>
            <a:fillRect/>
          </a:stretch>
        </p:blipFill>
        <p:spPr bwMode="auto">
          <a:xfrm>
            <a:off x="4692650" y="227013"/>
            <a:ext cx="4211638" cy="1552575"/>
          </a:xfrm>
          <a:prstGeom prst="rect">
            <a:avLst/>
          </a:prstGeom>
          <a:noFill/>
          <a:ln w="9525">
            <a:noFill/>
            <a:miter lim="800000"/>
            <a:headEnd/>
            <a:tailEnd/>
          </a:ln>
        </p:spPr>
      </p:pic>
      <p:pic>
        <p:nvPicPr>
          <p:cNvPr id="27653" name="Picture 16" descr="IMG_0088 - копия (3)"/>
          <p:cNvPicPr>
            <a:picLocks noChangeAspect="1" noChangeArrowheads="1"/>
          </p:cNvPicPr>
          <p:nvPr/>
        </p:nvPicPr>
        <p:blipFill>
          <a:blip r:embed="rId4" cstate="email"/>
          <a:srcRect/>
          <a:stretch>
            <a:fillRect/>
          </a:stretch>
        </p:blipFill>
        <p:spPr bwMode="auto">
          <a:xfrm>
            <a:off x="2516188" y="2924175"/>
            <a:ext cx="6388100" cy="996950"/>
          </a:xfrm>
          <a:prstGeom prst="rect">
            <a:avLst/>
          </a:prstGeom>
          <a:noFill/>
          <a:ln w="9525">
            <a:noFill/>
            <a:miter lim="800000"/>
            <a:headEnd/>
            <a:tailEnd/>
          </a:ln>
        </p:spPr>
      </p:pic>
      <p:pic>
        <p:nvPicPr>
          <p:cNvPr id="27654" name="Picture 17" descr="IMG_0092 - копия"/>
          <p:cNvPicPr>
            <a:picLocks noChangeAspect="1" noChangeArrowheads="1"/>
          </p:cNvPicPr>
          <p:nvPr/>
        </p:nvPicPr>
        <p:blipFill>
          <a:blip r:embed="rId5" cstate="email"/>
          <a:srcRect b="-5338"/>
          <a:stretch>
            <a:fillRect/>
          </a:stretch>
        </p:blipFill>
        <p:spPr bwMode="auto">
          <a:xfrm>
            <a:off x="214313" y="2071688"/>
            <a:ext cx="6999287" cy="636587"/>
          </a:xfrm>
          <a:prstGeom prst="rect">
            <a:avLst/>
          </a:prstGeom>
          <a:noFill/>
          <a:ln w="9525">
            <a:noFill/>
            <a:miter lim="800000"/>
            <a:headEnd/>
            <a:tailEnd/>
          </a:ln>
        </p:spPr>
      </p:pic>
      <p:pic>
        <p:nvPicPr>
          <p:cNvPr id="27655" name="Picture 8" descr="IMG_0039 - копия (2)"/>
          <p:cNvPicPr>
            <a:picLocks noChangeAspect="1" noChangeArrowheads="1"/>
          </p:cNvPicPr>
          <p:nvPr/>
        </p:nvPicPr>
        <p:blipFill>
          <a:blip r:embed="rId6" cstate="email"/>
          <a:srcRect/>
          <a:stretch>
            <a:fillRect/>
          </a:stretch>
        </p:blipFill>
        <p:spPr bwMode="auto">
          <a:xfrm>
            <a:off x="214313" y="227013"/>
            <a:ext cx="4246562" cy="1566862"/>
          </a:xfrm>
          <a:prstGeom prst="rect">
            <a:avLst/>
          </a:prstGeom>
          <a:noFill/>
          <a:ln w="9525">
            <a:noFill/>
            <a:miter lim="800000"/>
            <a:headEnd/>
            <a:tailEnd/>
          </a:ln>
        </p:spPr>
      </p:pic>
      <p:pic>
        <p:nvPicPr>
          <p:cNvPr id="27656" name="Picture 5" descr="IMG_0116 - копия (3)"/>
          <p:cNvPicPr>
            <a:picLocks noChangeAspect="1" noChangeArrowheads="1"/>
          </p:cNvPicPr>
          <p:nvPr/>
        </p:nvPicPr>
        <p:blipFill>
          <a:blip r:embed="rId7" cstate="email"/>
          <a:srcRect/>
          <a:stretch>
            <a:fillRect/>
          </a:stretch>
        </p:blipFill>
        <p:spPr bwMode="auto">
          <a:xfrm>
            <a:off x="4646613" y="4500563"/>
            <a:ext cx="4024312" cy="1449387"/>
          </a:xfrm>
          <a:prstGeom prst="rect">
            <a:avLst/>
          </a:prstGeom>
          <a:noFill/>
          <a:ln w="9525">
            <a:noFill/>
            <a:miter lim="800000"/>
            <a:headEnd/>
            <a:tailEnd/>
          </a:ln>
        </p:spPr>
      </p:pic>
      <p:sp>
        <p:nvSpPr>
          <p:cNvPr id="27657" name="TextBox 9"/>
          <p:cNvSpPr txBox="1">
            <a:spLocks noChangeArrowheads="1"/>
          </p:cNvSpPr>
          <p:nvPr/>
        </p:nvSpPr>
        <p:spPr bwMode="auto">
          <a:xfrm>
            <a:off x="6659563" y="6072188"/>
            <a:ext cx="2484437" cy="461962"/>
          </a:xfrm>
          <a:prstGeom prst="rect">
            <a:avLst/>
          </a:prstGeom>
          <a:noFill/>
          <a:ln w="9525">
            <a:noFill/>
            <a:miter lim="800000"/>
            <a:headEnd/>
            <a:tailEnd/>
          </a:ln>
        </p:spPr>
        <p:txBody>
          <a:bodyPr>
            <a:spAutoFit/>
          </a:bodyPr>
          <a:lstStyle/>
          <a:p>
            <a:pPr algn="r">
              <a:spcBef>
                <a:spcPct val="50000"/>
              </a:spcBef>
            </a:pPr>
            <a:r>
              <a:rPr lang="ru-RU" sz="1200" i="1">
                <a:solidFill>
                  <a:srgbClr val="000000"/>
                </a:solidFill>
                <a:latin typeface="Times New Roman" pitchFamily="18" charset="0"/>
              </a:rPr>
              <a:t>Газета «Коллективное животноводство» 1942, 1944 гг.</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flipH="1" flipV="1">
            <a:off x="9144000" y="7100888"/>
            <a:ext cx="396875" cy="792162"/>
          </a:xfrm>
          <a:solidFill>
            <a:srgbClr val="E6D8D0"/>
          </a:solidFill>
        </p:spPr>
        <p:txBody>
          <a:bodyPr/>
          <a:lstStyle/>
          <a:p>
            <a:pPr eaLnBrk="1" hangingPunct="1"/>
            <a:endParaRPr lang="ru-RU" smtClean="0"/>
          </a:p>
        </p:txBody>
      </p:sp>
      <p:sp>
        <p:nvSpPr>
          <p:cNvPr id="28675" name="Rectangle 3"/>
          <p:cNvSpPr>
            <a:spLocks noGrp="1" noChangeArrowheads="1"/>
          </p:cNvSpPr>
          <p:nvPr>
            <p:ph idx="1"/>
          </p:nvPr>
        </p:nvSpPr>
        <p:spPr/>
        <p:txBody>
          <a:bodyPr/>
          <a:lstStyle/>
          <a:p>
            <a:pPr eaLnBrk="1" hangingPunct="1"/>
            <a:endParaRPr lang="ru-RU" smtClean="0"/>
          </a:p>
        </p:txBody>
      </p:sp>
      <p:pic>
        <p:nvPicPr>
          <p:cNvPr id="28676" name="Picture 4" descr="00010-scan_2014-04-01_10-02-23вправо"/>
          <p:cNvPicPr>
            <a:picLocks noChangeAspect="1" noChangeArrowheads="1"/>
          </p:cNvPicPr>
          <p:nvPr/>
        </p:nvPicPr>
        <p:blipFill>
          <a:blip r:embed="rId2" cstate="email"/>
          <a:srcRect/>
          <a:stretch>
            <a:fillRect/>
          </a:stretch>
        </p:blipFill>
        <p:spPr bwMode="auto">
          <a:xfrm>
            <a:off x="1692275" y="549275"/>
            <a:ext cx="6061075" cy="6202363"/>
          </a:xfrm>
          <a:prstGeom prst="rect">
            <a:avLst/>
          </a:prstGeom>
          <a:noFill/>
          <a:ln w="9525">
            <a:noFill/>
            <a:miter lim="800000"/>
            <a:headEnd/>
            <a:tailEnd/>
          </a:ln>
        </p:spPr>
      </p:pic>
      <p:sp>
        <p:nvSpPr>
          <p:cNvPr id="28677" name="Text Box 7"/>
          <p:cNvSpPr txBox="1">
            <a:spLocks noChangeArrowheads="1"/>
          </p:cNvSpPr>
          <p:nvPr/>
        </p:nvSpPr>
        <p:spPr bwMode="auto">
          <a:xfrm rot="-594990">
            <a:off x="728663" y="2168525"/>
            <a:ext cx="8316912" cy="2247900"/>
          </a:xfrm>
          <a:prstGeom prst="rect">
            <a:avLst/>
          </a:prstGeom>
          <a:noFill/>
          <a:ln w="9525">
            <a:noFill/>
            <a:miter lim="800000"/>
            <a:headEnd/>
            <a:tailEnd/>
          </a:ln>
        </p:spPr>
        <p:txBody>
          <a:bodyPr>
            <a:spAutoFit/>
          </a:bodyPr>
          <a:lstStyle/>
          <a:p>
            <a:pPr algn="l"/>
            <a:r>
              <a:rPr lang="ru-RU" sz="2000" b="1">
                <a:solidFill>
                  <a:srgbClr val="000000"/>
                </a:solidFill>
                <a:latin typeface="Times New Roman" pitchFamily="18" charset="0"/>
              </a:rPr>
              <a:t>«Мы колхозники колхоза «Новая жизнь» д. Матвеевка на вызов т. Сталина отвечаем перестроением нашей работы на военный лад, укреплением тыла, добросовестной, честной работой, сознательной дисциплиной… Берем на себя обязательства:</a:t>
            </a:r>
          </a:p>
          <a:p>
            <a:pPr algn="l"/>
            <a:r>
              <a:rPr lang="ru-RU" sz="2000" b="1">
                <a:solidFill>
                  <a:srgbClr val="000000"/>
                </a:solidFill>
                <a:latin typeface="Times New Roman" pitchFamily="18" charset="0"/>
              </a:rPr>
              <a:t>-Мобилизовать всех трудоспособных мужчин, женщин, школьников, подростков для быстрейшего окончания сеноуборочной компании и силосования,</a:t>
            </a:r>
          </a:p>
        </p:txBody>
      </p:sp>
      <p:sp>
        <p:nvSpPr>
          <p:cNvPr id="28678" name="Text Box 12"/>
          <p:cNvSpPr txBox="1">
            <a:spLocks noChangeArrowheads="1"/>
          </p:cNvSpPr>
          <p:nvPr/>
        </p:nvSpPr>
        <p:spPr bwMode="auto">
          <a:xfrm>
            <a:off x="157163" y="147638"/>
            <a:ext cx="8999537" cy="400050"/>
          </a:xfrm>
          <a:prstGeom prst="rect">
            <a:avLst/>
          </a:prstGeom>
          <a:noFill/>
          <a:ln w="9525">
            <a:noFill/>
            <a:miter lim="800000"/>
            <a:headEnd/>
            <a:tailEnd/>
          </a:ln>
        </p:spPr>
        <p:txBody>
          <a:bodyPr>
            <a:spAutoFit/>
          </a:bodyPr>
          <a:lstStyle/>
          <a:p>
            <a:pPr lvl="1">
              <a:spcBef>
                <a:spcPct val="50000"/>
              </a:spcBef>
            </a:pPr>
            <a:r>
              <a:rPr lang="ru-RU" sz="2000" b="1" i="1">
                <a:solidFill>
                  <a:srgbClr val="FFFF00"/>
                </a:solidFill>
                <a:latin typeface="Arial Rounded MT Bold" pitchFamily="34" charset="0"/>
              </a:rPr>
              <a:t>НАШ ОТВЕТ НА ВЫСТУПЛЕНЕ ПО РАДИО И.В. СТАЛИНА</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Заголовок 1"/>
          <p:cNvSpPr>
            <a:spLocks noGrp="1"/>
          </p:cNvSpPr>
          <p:nvPr>
            <p:ph type="title"/>
          </p:nvPr>
        </p:nvSpPr>
        <p:spPr/>
        <p:txBody>
          <a:bodyPr/>
          <a:lstStyle/>
          <a:p>
            <a:endParaRPr lang="ru-RU" smtClean="0"/>
          </a:p>
        </p:txBody>
      </p:sp>
      <p:pic>
        <p:nvPicPr>
          <p:cNvPr id="29699" name="Picture 2"/>
          <p:cNvPicPr>
            <a:picLocks noGrp="1" noChangeAspect="1" noChangeArrowheads="1"/>
          </p:cNvPicPr>
          <p:nvPr>
            <p:ph idx="1"/>
          </p:nvPr>
        </p:nvPicPr>
        <p:blipFill>
          <a:blip r:embed="rId2" cstate="email"/>
          <a:srcRect/>
          <a:stretch>
            <a:fillRect/>
          </a:stretch>
        </p:blipFill>
        <p:spPr>
          <a:xfrm>
            <a:off x="2071688" y="214313"/>
            <a:ext cx="4943475" cy="6481762"/>
          </a:xfrm>
          <a:noFill/>
        </p:spPr>
      </p:pic>
      <p:sp>
        <p:nvSpPr>
          <p:cNvPr id="29700" name="TextBox 3"/>
          <p:cNvSpPr txBox="1">
            <a:spLocks noChangeArrowheads="1"/>
          </p:cNvSpPr>
          <p:nvPr/>
        </p:nvSpPr>
        <p:spPr bwMode="auto">
          <a:xfrm>
            <a:off x="6300788" y="6442075"/>
            <a:ext cx="2159000" cy="277813"/>
          </a:xfrm>
          <a:prstGeom prst="rect">
            <a:avLst/>
          </a:prstGeom>
          <a:noFill/>
          <a:ln w="9525">
            <a:noFill/>
            <a:miter lim="800000"/>
            <a:headEnd/>
            <a:tailEnd/>
          </a:ln>
        </p:spPr>
        <p:txBody>
          <a:bodyPr>
            <a:spAutoFit/>
          </a:bodyPr>
          <a:lstStyle/>
          <a:p>
            <a:pPr algn="r">
              <a:spcBef>
                <a:spcPct val="50000"/>
              </a:spcBef>
            </a:pPr>
            <a:r>
              <a:rPr lang="ru-RU" sz="1200" i="1">
                <a:solidFill>
                  <a:srgbClr val="000000"/>
                </a:solidFill>
                <a:latin typeface="Times New Roman" pitchFamily="18" charset="0"/>
              </a:rPr>
              <a:t>ОАС Ф-1 Оп-1 д. 18 л. 7</a:t>
            </a:r>
          </a:p>
        </p:txBody>
      </p:sp>
      <p:sp>
        <p:nvSpPr>
          <p:cNvPr id="29701" name="TextBox 4"/>
          <p:cNvSpPr txBox="1">
            <a:spLocks noChangeArrowheads="1"/>
          </p:cNvSpPr>
          <p:nvPr/>
        </p:nvSpPr>
        <p:spPr bwMode="auto">
          <a:xfrm rot="-618768">
            <a:off x="1398588" y="1814513"/>
            <a:ext cx="7034212" cy="2554287"/>
          </a:xfrm>
          <a:prstGeom prst="rect">
            <a:avLst/>
          </a:prstGeom>
          <a:noFill/>
          <a:ln w="9525">
            <a:noFill/>
            <a:miter lim="800000"/>
            <a:headEnd/>
            <a:tailEnd/>
          </a:ln>
        </p:spPr>
        <p:txBody>
          <a:bodyPr>
            <a:spAutoFit/>
          </a:bodyPr>
          <a:lstStyle/>
          <a:p>
            <a:pPr algn="l"/>
            <a:r>
              <a:rPr lang="ru-RU" b="1">
                <a:solidFill>
                  <a:srgbClr val="000000"/>
                </a:solidFill>
                <a:latin typeface="Times New Roman" pitchFamily="18" charset="0"/>
              </a:rPr>
              <a:t>-Выполнить сенопоставку государству согласно графика, данного райисполкомом,</a:t>
            </a:r>
          </a:p>
          <a:p>
            <a:pPr algn="l"/>
            <a:r>
              <a:rPr lang="ru-RU" b="1">
                <a:solidFill>
                  <a:srgbClr val="000000"/>
                </a:solidFill>
                <a:latin typeface="Times New Roman" pitchFamily="18" charset="0"/>
              </a:rPr>
              <a:t>-Подготовить весь сельскохозяйственный инвентарь и тягловую силу к хлебоуборочной компании и провести ее в сжатый срок без потерь,</a:t>
            </a:r>
          </a:p>
          <a:p>
            <a:pPr algn="l"/>
            <a:r>
              <a:rPr lang="ru-RU" b="1">
                <a:solidFill>
                  <a:srgbClr val="000000"/>
                </a:solidFill>
                <a:latin typeface="Times New Roman" pitchFamily="18" charset="0"/>
              </a:rPr>
              <a:t>-Досрочно выполнить хлебопоставку, молокопоставку и поставку всех сельскохозяйственных продуктов государству»</a:t>
            </a:r>
          </a:p>
          <a:p>
            <a:pPr algn="l"/>
            <a:endParaRPr lang="ru-RU" sz="1400" b="1">
              <a:latin typeface="Times New Roman" pitchFamily="18" charset="0"/>
            </a:endParaRPr>
          </a:p>
          <a:p>
            <a:endParaRPr lang="ru-RU"/>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Заголовок 1"/>
          <p:cNvSpPr>
            <a:spLocks noGrp="1"/>
          </p:cNvSpPr>
          <p:nvPr>
            <p:ph type="title"/>
          </p:nvPr>
        </p:nvSpPr>
        <p:spPr/>
        <p:txBody>
          <a:bodyPr/>
          <a:lstStyle/>
          <a:p>
            <a:endParaRPr lang="ru-RU" smtClean="0"/>
          </a:p>
        </p:txBody>
      </p:sp>
      <p:pic>
        <p:nvPicPr>
          <p:cNvPr id="30723" name="Picture 2" descr="F:\выставка ВОВ 2014\дополнительно\сокращение.jpg"/>
          <p:cNvPicPr>
            <a:picLocks noGrp="1" noChangeAspect="1" noChangeArrowheads="1"/>
          </p:cNvPicPr>
          <p:nvPr>
            <p:ph idx="1"/>
          </p:nvPr>
        </p:nvPicPr>
        <p:blipFill>
          <a:blip r:embed="rId2" cstate="email"/>
          <a:srcRect/>
          <a:stretch>
            <a:fillRect/>
          </a:stretch>
        </p:blipFill>
        <p:spPr>
          <a:xfrm>
            <a:off x="900113" y="646113"/>
            <a:ext cx="7272337" cy="6092825"/>
          </a:xfrm>
          <a:noFill/>
        </p:spPr>
      </p:pic>
      <p:sp>
        <p:nvSpPr>
          <p:cNvPr id="30724" name="TextBox 3"/>
          <p:cNvSpPr txBox="1">
            <a:spLocks noChangeArrowheads="1"/>
          </p:cNvSpPr>
          <p:nvPr/>
        </p:nvSpPr>
        <p:spPr bwMode="auto">
          <a:xfrm>
            <a:off x="7146925" y="6369050"/>
            <a:ext cx="1997075" cy="276225"/>
          </a:xfrm>
          <a:prstGeom prst="rect">
            <a:avLst/>
          </a:prstGeom>
          <a:noFill/>
          <a:ln w="9525">
            <a:noFill/>
            <a:miter lim="800000"/>
            <a:headEnd/>
            <a:tailEnd/>
          </a:ln>
        </p:spPr>
        <p:txBody>
          <a:bodyPr>
            <a:spAutoFit/>
          </a:bodyPr>
          <a:lstStyle/>
          <a:p>
            <a:pPr algn="r"/>
            <a:r>
              <a:rPr lang="ru-RU" sz="1200" i="1">
                <a:solidFill>
                  <a:srgbClr val="000000"/>
                </a:solidFill>
                <a:latin typeface="Times New Roman" pitchFamily="18" charset="0"/>
                <a:cs typeface="Times New Roman" pitchFamily="18" charset="0"/>
              </a:rPr>
              <a:t>ОАС Ф-1 Оп-1 д.</a:t>
            </a:r>
            <a:r>
              <a:rPr lang="en-US" sz="1200" i="1">
                <a:solidFill>
                  <a:srgbClr val="000000"/>
                </a:solidFill>
                <a:latin typeface="Times New Roman" pitchFamily="18" charset="0"/>
                <a:cs typeface="Times New Roman" pitchFamily="18" charset="0"/>
              </a:rPr>
              <a:t> 13</a:t>
            </a:r>
            <a:r>
              <a:rPr lang="ru-RU" sz="1200" i="1">
                <a:solidFill>
                  <a:srgbClr val="000000"/>
                </a:solidFill>
                <a:latin typeface="Times New Roman" pitchFamily="18" charset="0"/>
                <a:cs typeface="Times New Roman" pitchFamily="18" charset="0"/>
              </a:rPr>
              <a:t> л. 7</a:t>
            </a:r>
          </a:p>
        </p:txBody>
      </p:sp>
      <p:sp>
        <p:nvSpPr>
          <p:cNvPr id="30725" name="TextBox 1"/>
          <p:cNvSpPr txBox="1">
            <a:spLocks noChangeArrowheads="1"/>
          </p:cNvSpPr>
          <p:nvPr/>
        </p:nvSpPr>
        <p:spPr bwMode="auto">
          <a:xfrm>
            <a:off x="1314450" y="201613"/>
            <a:ext cx="6624638" cy="369887"/>
          </a:xfrm>
          <a:prstGeom prst="rect">
            <a:avLst/>
          </a:prstGeom>
          <a:noFill/>
          <a:ln w="9525">
            <a:noFill/>
            <a:miter lim="800000"/>
            <a:headEnd/>
            <a:tailEnd/>
          </a:ln>
        </p:spPr>
        <p:txBody>
          <a:bodyPr>
            <a:spAutoFit/>
          </a:bodyPr>
          <a:lstStyle/>
          <a:p>
            <a:r>
              <a:rPr lang="ru-RU" b="1" i="1">
                <a:solidFill>
                  <a:srgbClr val="FFFF00"/>
                </a:solidFill>
              </a:rPr>
              <a:t>АРХИВНЫЕ ДОКУМЕНТЫ СВИДЕТЕЛЬСТВУЮТ…</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p:txBody>
          <a:bodyPr/>
          <a:lstStyle/>
          <a:p>
            <a:endParaRPr lang="ru-RU" smtClean="0"/>
          </a:p>
        </p:txBody>
      </p:sp>
      <p:pic>
        <p:nvPicPr>
          <p:cNvPr id="31747" name="Picture 2" descr="C:\Documents and Settings\User\Рабочий стол\выставка ВОВ 2014\дополнительно\добавить\д. 13\депо.jpg"/>
          <p:cNvPicPr>
            <a:picLocks noGrp="1" noChangeAspect="1" noChangeArrowheads="1"/>
          </p:cNvPicPr>
          <p:nvPr>
            <p:ph idx="1"/>
          </p:nvPr>
        </p:nvPicPr>
        <p:blipFill>
          <a:blip r:embed="rId2" cstate="email"/>
          <a:srcRect/>
          <a:stretch>
            <a:fillRect/>
          </a:stretch>
        </p:blipFill>
        <p:spPr>
          <a:xfrm>
            <a:off x="428625" y="285750"/>
            <a:ext cx="8353425" cy="6165850"/>
          </a:xfrm>
          <a:noFill/>
        </p:spPr>
      </p:pic>
      <p:sp>
        <p:nvSpPr>
          <p:cNvPr id="31748" name="TextBox 4"/>
          <p:cNvSpPr txBox="1">
            <a:spLocks noChangeArrowheads="1"/>
          </p:cNvSpPr>
          <p:nvPr/>
        </p:nvSpPr>
        <p:spPr bwMode="auto">
          <a:xfrm>
            <a:off x="6500813" y="6143625"/>
            <a:ext cx="2143125" cy="276225"/>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13 л. 17</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p:cNvSpPr>
            <a:spLocks noGrp="1"/>
          </p:cNvSpPr>
          <p:nvPr>
            <p:ph type="title"/>
          </p:nvPr>
        </p:nvSpPr>
        <p:spPr/>
        <p:txBody>
          <a:bodyPr/>
          <a:lstStyle/>
          <a:p>
            <a:endParaRPr lang="ru-RU" smtClean="0"/>
          </a:p>
        </p:txBody>
      </p:sp>
      <p:pic>
        <p:nvPicPr>
          <p:cNvPr id="32771" name="Picture 2" descr="F:\еще для слайдов\30\00163-scan_2014-04-02_13-43-33вправо.jpg"/>
          <p:cNvPicPr>
            <a:picLocks noGrp="1" noChangeAspect="1" noChangeArrowheads="1"/>
          </p:cNvPicPr>
          <p:nvPr>
            <p:ph idx="1"/>
          </p:nvPr>
        </p:nvPicPr>
        <p:blipFill>
          <a:blip r:embed="rId2" cstate="email"/>
          <a:srcRect/>
          <a:stretch>
            <a:fillRect/>
          </a:stretch>
        </p:blipFill>
        <p:spPr>
          <a:xfrm>
            <a:off x="1550988" y="260350"/>
            <a:ext cx="5372100" cy="4016375"/>
          </a:xfrm>
          <a:noFill/>
        </p:spPr>
      </p:pic>
      <p:pic>
        <p:nvPicPr>
          <p:cNvPr id="32772" name="Picture 3" descr="F:\еще для слайдов\30\00164-scan_2014-04-02_13-43-33вправо.jpg"/>
          <p:cNvPicPr>
            <a:picLocks noChangeAspect="1" noChangeArrowheads="1"/>
          </p:cNvPicPr>
          <p:nvPr/>
        </p:nvPicPr>
        <p:blipFill>
          <a:blip r:embed="rId3" cstate="email"/>
          <a:srcRect/>
          <a:stretch>
            <a:fillRect/>
          </a:stretch>
        </p:blipFill>
        <p:spPr bwMode="auto">
          <a:xfrm>
            <a:off x="1585913" y="4246563"/>
            <a:ext cx="5362575" cy="2382837"/>
          </a:xfrm>
          <a:prstGeom prst="rect">
            <a:avLst/>
          </a:prstGeom>
          <a:noFill/>
          <a:ln w="9525">
            <a:noFill/>
            <a:miter lim="800000"/>
            <a:headEnd/>
            <a:tailEnd/>
          </a:ln>
        </p:spPr>
      </p:pic>
      <p:sp>
        <p:nvSpPr>
          <p:cNvPr id="32773" name="TextBox 3"/>
          <p:cNvSpPr txBox="1">
            <a:spLocks noChangeArrowheads="1"/>
          </p:cNvSpPr>
          <p:nvPr/>
        </p:nvSpPr>
        <p:spPr bwMode="auto">
          <a:xfrm>
            <a:off x="6875463" y="6232525"/>
            <a:ext cx="1944687" cy="276225"/>
          </a:xfrm>
          <a:prstGeom prst="rect">
            <a:avLst/>
          </a:prstGeom>
          <a:noFill/>
          <a:ln w="9525">
            <a:noFill/>
            <a:miter lim="800000"/>
            <a:headEnd/>
            <a:tailEnd/>
          </a:ln>
        </p:spPr>
        <p:txBody>
          <a:bodyPr>
            <a:spAutoFit/>
          </a:bodyPr>
          <a:lstStyle/>
          <a:p>
            <a:pPr algn="r"/>
            <a:r>
              <a:rPr lang="ru-RU" sz="1200" i="1">
                <a:solidFill>
                  <a:srgbClr val="000000"/>
                </a:solidFill>
                <a:latin typeface="Times New Roman" pitchFamily="18" charset="0"/>
                <a:cs typeface="Times New Roman" pitchFamily="18" charset="0"/>
              </a:rPr>
              <a:t>ОАС Ф-1 Оп-1 д. 30 л. 120</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p:cNvSpPr>
            <a:spLocks noGrp="1"/>
          </p:cNvSpPr>
          <p:nvPr>
            <p:ph type="title"/>
          </p:nvPr>
        </p:nvSpPr>
        <p:spPr/>
        <p:txBody>
          <a:bodyPr/>
          <a:lstStyle/>
          <a:p>
            <a:pPr eaLnBrk="1" hangingPunct="1"/>
            <a:endParaRPr lang="ru-RU" smtClean="0"/>
          </a:p>
        </p:txBody>
      </p:sp>
      <p:pic>
        <p:nvPicPr>
          <p:cNvPr id="6147" name="Picture 3" descr="C:\Documents and Settings\User\Рабочий стол\выставка ВОВ 2014\дополнительно\молотов.jpg"/>
          <p:cNvPicPr>
            <a:picLocks noGrp="1" noChangeAspect="1" noChangeArrowheads="1"/>
          </p:cNvPicPr>
          <p:nvPr>
            <p:ph idx="1"/>
          </p:nvPr>
        </p:nvPicPr>
        <p:blipFill>
          <a:blip r:embed="rId2" cstate="email"/>
          <a:srcRect/>
          <a:stretch>
            <a:fillRect/>
          </a:stretch>
        </p:blipFill>
        <p:spPr>
          <a:xfrm>
            <a:off x="1857356" y="0"/>
            <a:ext cx="5726112" cy="6858000"/>
          </a:xfrm>
          <a:ln w="88900" cap="sq" cmpd="thickThin">
            <a:solidFill>
              <a:srgbClr val="000000"/>
            </a:solidFill>
          </a:ln>
          <a:effectLst>
            <a:innerShdw blurRad="76200">
              <a:srgbClr val="000000"/>
            </a:inn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endParaRPr lang="ru-RU" smtClean="0"/>
          </a:p>
        </p:txBody>
      </p:sp>
      <p:sp>
        <p:nvSpPr>
          <p:cNvPr id="33795" name="Rectangle 3"/>
          <p:cNvSpPr>
            <a:spLocks noGrp="1" noChangeArrowheads="1"/>
          </p:cNvSpPr>
          <p:nvPr>
            <p:ph idx="1"/>
          </p:nvPr>
        </p:nvSpPr>
        <p:spPr>
          <a:xfrm flipH="1">
            <a:off x="9144000" y="6381750"/>
            <a:ext cx="323850" cy="476250"/>
          </a:xfrm>
          <a:solidFill>
            <a:srgbClr val="E6D8D0"/>
          </a:solidFill>
        </p:spPr>
        <p:txBody>
          <a:bodyPr/>
          <a:lstStyle/>
          <a:p>
            <a:pPr eaLnBrk="1" hangingPunct="1"/>
            <a:endParaRPr lang="ru-RU" smtClean="0"/>
          </a:p>
        </p:txBody>
      </p:sp>
      <p:pic>
        <p:nvPicPr>
          <p:cNvPr id="33796" name="Picture 4" descr="00021-scan_2014-04-01_07-18-09вправо"/>
          <p:cNvPicPr>
            <a:picLocks noChangeAspect="1" noChangeArrowheads="1"/>
          </p:cNvPicPr>
          <p:nvPr/>
        </p:nvPicPr>
        <p:blipFill>
          <a:blip r:embed="rId2" cstate="email"/>
          <a:srcRect/>
          <a:stretch>
            <a:fillRect/>
          </a:stretch>
        </p:blipFill>
        <p:spPr bwMode="auto">
          <a:xfrm>
            <a:off x="2301875" y="147638"/>
            <a:ext cx="4497388" cy="6453187"/>
          </a:xfrm>
          <a:prstGeom prst="rect">
            <a:avLst/>
          </a:prstGeom>
          <a:noFill/>
          <a:ln w="9525">
            <a:noFill/>
            <a:miter lim="800000"/>
            <a:headEnd/>
            <a:tailEnd/>
          </a:ln>
        </p:spPr>
      </p:pic>
      <p:sp>
        <p:nvSpPr>
          <p:cNvPr id="33797" name="Text Box 5"/>
          <p:cNvSpPr txBox="1">
            <a:spLocks noChangeArrowheads="1"/>
          </p:cNvSpPr>
          <p:nvPr/>
        </p:nvSpPr>
        <p:spPr bwMode="auto">
          <a:xfrm>
            <a:off x="5791200" y="6480175"/>
            <a:ext cx="2016125" cy="274638"/>
          </a:xfrm>
          <a:prstGeom prst="rect">
            <a:avLst/>
          </a:prstGeom>
          <a:noFill/>
          <a:ln w="9525">
            <a:noFill/>
            <a:miter lim="800000"/>
            <a:headEnd/>
            <a:tailEnd/>
          </a:ln>
        </p:spPr>
        <p:txBody>
          <a:bodyPr>
            <a:spAutoFit/>
          </a:bodyPr>
          <a:lstStyle/>
          <a:p>
            <a:pPr algn="r">
              <a:spcBef>
                <a:spcPct val="50000"/>
              </a:spcBef>
            </a:pPr>
            <a:r>
              <a:rPr lang="ru-RU" sz="1200" i="1">
                <a:solidFill>
                  <a:srgbClr val="000000"/>
                </a:solidFill>
                <a:latin typeface="Times New Roman" pitchFamily="18" charset="0"/>
              </a:rPr>
              <a:t>ОАС Ф-1 Оп-1 д. 13 л. </a:t>
            </a:r>
            <a:r>
              <a:rPr lang="en-US" sz="1200" i="1">
                <a:solidFill>
                  <a:srgbClr val="000000"/>
                </a:solidFill>
                <a:latin typeface="Times New Roman" pitchFamily="18" charset="0"/>
              </a:rPr>
              <a:t>2</a:t>
            </a:r>
            <a:r>
              <a:rPr lang="ru-RU" sz="1200" i="1">
                <a:solidFill>
                  <a:srgbClr val="000000"/>
                </a:solidFill>
                <a:latin typeface="Times New Roman" pitchFamily="18" charset="0"/>
              </a:rPr>
              <a:t>8</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endParaRPr lang="ru-RU" smtClean="0"/>
          </a:p>
        </p:txBody>
      </p:sp>
      <p:pic>
        <p:nvPicPr>
          <p:cNvPr id="34819" name="Picture 5" descr="2"/>
          <p:cNvPicPr>
            <a:picLocks noGrp="1" noChangeAspect="1" noChangeArrowheads="1"/>
          </p:cNvPicPr>
          <p:nvPr>
            <p:ph idx="1"/>
          </p:nvPr>
        </p:nvPicPr>
        <p:blipFill>
          <a:blip r:embed="rId2" cstate="email"/>
          <a:srcRect/>
          <a:stretch>
            <a:fillRect/>
          </a:stretch>
        </p:blipFill>
        <p:spPr>
          <a:xfrm>
            <a:off x="642938" y="257175"/>
            <a:ext cx="5715000" cy="4106863"/>
          </a:xfrm>
          <a:solidFill>
            <a:srgbClr val="E6D8D0"/>
          </a:solidFill>
        </p:spPr>
      </p:pic>
      <p:pic>
        <p:nvPicPr>
          <p:cNvPr id="8196" name="Picture 4" descr="3"/>
          <p:cNvPicPr>
            <a:picLocks noChangeAspect="1" noChangeArrowheads="1"/>
          </p:cNvPicPr>
          <p:nvPr/>
        </p:nvPicPr>
        <p:blipFill>
          <a:blip r:embed="rId3" cstate="email"/>
          <a:srcRect/>
          <a:stretch>
            <a:fillRect/>
          </a:stretch>
        </p:blipFill>
        <p:spPr bwMode="auto">
          <a:xfrm>
            <a:off x="2643174" y="4572008"/>
            <a:ext cx="5905500" cy="2036763"/>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Заголовок 1"/>
          <p:cNvSpPr>
            <a:spLocks noGrp="1"/>
          </p:cNvSpPr>
          <p:nvPr>
            <p:ph type="ctrTitle"/>
          </p:nvPr>
        </p:nvSpPr>
        <p:spPr/>
        <p:txBody>
          <a:bodyPr/>
          <a:lstStyle/>
          <a:p>
            <a:endParaRPr lang="ru-RU" smtClean="0"/>
          </a:p>
        </p:txBody>
      </p:sp>
      <p:sp>
        <p:nvSpPr>
          <p:cNvPr id="35843" name="Подзаголовок 2"/>
          <p:cNvSpPr>
            <a:spLocks noGrp="1"/>
          </p:cNvSpPr>
          <p:nvPr>
            <p:ph type="subTitle" idx="1"/>
          </p:nvPr>
        </p:nvSpPr>
        <p:spPr/>
        <p:txBody>
          <a:bodyPr/>
          <a:lstStyle/>
          <a:p>
            <a:endParaRPr lang="ru-RU" smtClean="0"/>
          </a:p>
        </p:txBody>
      </p:sp>
      <p:pic>
        <p:nvPicPr>
          <p:cNvPr id="35844" name="Picture 2" descr="C:\Documents and Settings\User\Рабочий стол\выставка ВОВ 2014\дополнительно\добавить\д. 13\00055-scan_2014-04-01_07-18-09вправо.jpg"/>
          <p:cNvPicPr>
            <a:picLocks noChangeAspect="1" noChangeArrowheads="1"/>
          </p:cNvPicPr>
          <p:nvPr/>
        </p:nvPicPr>
        <p:blipFill>
          <a:blip r:embed="rId2" cstate="email"/>
          <a:srcRect/>
          <a:stretch>
            <a:fillRect/>
          </a:stretch>
        </p:blipFill>
        <p:spPr bwMode="auto">
          <a:xfrm>
            <a:off x="1143000" y="288925"/>
            <a:ext cx="7286625" cy="5945188"/>
          </a:xfrm>
          <a:prstGeom prst="rect">
            <a:avLst/>
          </a:prstGeom>
          <a:noFill/>
          <a:ln w="9525">
            <a:noFill/>
            <a:miter lim="800000"/>
            <a:headEnd/>
            <a:tailEnd/>
          </a:ln>
        </p:spPr>
      </p:pic>
      <p:sp>
        <p:nvSpPr>
          <p:cNvPr id="35845" name="TextBox 4"/>
          <p:cNvSpPr txBox="1">
            <a:spLocks noChangeArrowheads="1"/>
          </p:cNvSpPr>
          <p:nvPr/>
        </p:nvSpPr>
        <p:spPr bwMode="auto">
          <a:xfrm>
            <a:off x="7072313" y="6286500"/>
            <a:ext cx="2071687" cy="277813"/>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13 л. 45</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Заголовок 1"/>
          <p:cNvSpPr>
            <a:spLocks noGrp="1"/>
          </p:cNvSpPr>
          <p:nvPr>
            <p:ph type="title"/>
          </p:nvPr>
        </p:nvSpPr>
        <p:spPr/>
        <p:txBody>
          <a:bodyPr/>
          <a:lstStyle/>
          <a:p>
            <a:endParaRPr lang="ru-RU" smtClean="0"/>
          </a:p>
        </p:txBody>
      </p:sp>
      <p:pic>
        <p:nvPicPr>
          <p:cNvPr id="36867" name="Picture 2" descr="F:\еще для слайдов\35\00001-scan_2014-04-04_07-09-54вправо.jpg"/>
          <p:cNvPicPr>
            <a:picLocks noGrp="1" noChangeAspect="1" noChangeArrowheads="1"/>
          </p:cNvPicPr>
          <p:nvPr>
            <p:ph idx="1"/>
          </p:nvPr>
        </p:nvPicPr>
        <p:blipFill>
          <a:blip r:embed="rId2" cstate="email"/>
          <a:srcRect/>
          <a:stretch>
            <a:fillRect/>
          </a:stretch>
        </p:blipFill>
        <p:spPr>
          <a:xfrm>
            <a:off x="2555875" y="247650"/>
            <a:ext cx="3743325" cy="6483350"/>
          </a:xfrm>
          <a:noFill/>
        </p:spPr>
      </p:pic>
      <p:sp>
        <p:nvSpPr>
          <p:cNvPr id="36868" name="TextBox 3"/>
          <p:cNvSpPr txBox="1">
            <a:spLocks noChangeArrowheads="1"/>
          </p:cNvSpPr>
          <p:nvPr/>
        </p:nvSpPr>
        <p:spPr bwMode="auto">
          <a:xfrm>
            <a:off x="6875463" y="6453188"/>
            <a:ext cx="1800225" cy="277812"/>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35 л. 1</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Заголовок 1"/>
          <p:cNvSpPr>
            <a:spLocks noGrp="1"/>
          </p:cNvSpPr>
          <p:nvPr>
            <p:ph type="title"/>
          </p:nvPr>
        </p:nvSpPr>
        <p:spPr/>
        <p:txBody>
          <a:bodyPr/>
          <a:lstStyle/>
          <a:p>
            <a:endParaRPr lang="ru-RU" smtClean="0"/>
          </a:p>
        </p:txBody>
      </p:sp>
      <p:pic>
        <p:nvPicPr>
          <p:cNvPr id="37891" name="Picture 2" descr="F:\еще для слайдов\35\00015-scan_2014-04-04_07-09-54вправо.jpg"/>
          <p:cNvPicPr>
            <a:picLocks noGrp="1" noChangeAspect="1" noChangeArrowheads="1"/>
          </p:cNvPicPr>
          <p:nvPr>
            <p:ph idx="1"/>
          </p:nvPr>
        </p:nvPicPr>
        <p:blipFill>
          <a:blip r:embed="rId2" cstate="email"/>
          <a:srcRect/>
          <a:stretch>
            <a:fillRect/>
          </a:stretch>
        </p:blipFill>
        <p:spPr>
          <a:xfrm>
            <a:off x="684213" y="549275"/>
            <a:ext cx="8037512" cy="5818188"/>
          </a:xfrm>
          <a:noFill/>
        </p:spPr>
      </p:pic>
      <p:sp>
        <p:nvSpPr>
          <p:cNvPr id="37892" name="TextBox 3"/>
          <p:cNvSpPr txBox="1">
            <a:spLocks noChangeArrowheads="1"/>
          </p:cNvSpPr>
          <p:nvPr/>
        </p:nvSpPr>
        <p:spPr bwMode="auto">
          <a:xfrm>
            <a:off x="6875463" y="6453188"/>
            <a:ext cx="2089150" cy="277812"/>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35 л. 11</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Заголовок 1"/>
          <p:cNvSpPr>
            <a:spLocks noGrp="1"/>
          </p:cNvSpPr>
          <p:nvPr>
            <p:ph type="title"/>
          </p:nvPr>
        </p:nvSpPr>
        <p:spPr/>
        <p:txBody>
          <a:bodyPr/>
          <a:lstStyle/>
          <a:p>
            <a:endParaRPr lang="ru-RU" smtClean="0"/>
          </a:p>
        </p:txBody>
      </p:sp>
      <p:pic>
        <p:nvPicPr>
          <p:cNvPr id="38915" name="Picture 3" descr="F:\еще для слайдов\35\00094-scan_2014-04-04_07-09-54вправо.jpg"/>
          <p:cNvPicPr>
            <a:picLocks noGrp="1" noChangeAspect="1" noChangeArrowheads="1"/>
          </p:cNvPicPr>
          <p:nvPr>
            <p:ph idx="1"/>
          </p:nvPr>
        </p:nvPicPr>
        <p:blipFill>
          <a:blip r:embed="rId2" cstate="email"/>
          <a:srcRect/>
          <a:stretch>
            <a:fillRect/>
          </a:stretch>
        </p:blipFill>
        <p:spPr>
          <a:xfrm>
            <a:off x="123825" y="549275"/>
            <a:ext cx="4376738" cy="5740400"/>
          </a:xfrm>
          <a:noFill/>
        </p:spPr>
      </p:pic>
      <p:pic>
        <p:nvPicPr>
          <p:cNvPr id="38916" name="Picture 4" descr="F:\еще для слайдов\35\00095-scan_2014-04-04_07-09-54вправо.jpg"/>
          <p:cNvPicPr>
            <a:picLocks noChangeAspect="1" noChangeArrowheads="1"/>
          </p:cNvPicPr>
          <p:nvPr/>
        </p:nvPicPr>
        <p:blipFill>
          <a:blip r:embed="rId3" cstate="email"/>
          <a:srcRect/>
          <a:stretch>
            <a:fillRect/>
          </a:stretch>
        </p:blipFill>
        <p:spPr bwMode="auto">
          <a:xfrm>
            <a:off x="4643438" y="1196975"/>
            <a:ext cx="4392612" cy="2987675"/>
          </a:xfrm>
          <a:prstGeom prst="rect">
            <a:avLst/>
          </a:prstGeom>
          <a:noFill/>
          <a:ln w="9525">
            <a:noFill/>
            <a:miter lim="800000"/>
            <a:headEnd/>
            <a:tailEnd/>
          </a:ln>
        </p:spPr>
      </p:pic>
      <p:sp>
        <p:nvSpPr>
          <p:cNvPr id="38917" name="TextBox 4"/>
          <p:cNvSpPr txBox="1">
            <a:spLocks noChangeArrowheads="1"/>
          </p:cNvSpPr>
          <p:nvPr/>
        </p:nvSpPr>
        <p:spPr bwMode="auto">
          <a:xfrm>
            <a:off x="6840538" y="6091238"/>
            <a:ext cx="2160587" cy="277812"/>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35 л.64</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Заголовок 1"/>
          <p:cNvSpPr>
            <a:spLocks noGrp="1"/>
          </p:cNvSpPr>
          <p:nvPr>
            <p:ph type="title"/>
          </p:nvPr>
        </p:nvSpPr>
        <p:spPr/>
        <p:txBody>
          <a:bodyPr/>
          <a:lstStyle/>
          <a:p>
            <a:endParaRPr lang="ru-RU" smtClean="0"/>
          </a:p>
        </p:txBody>
      </p:sp>
      <p:pic>
        <p:nvPicPr>
          <p:cNvPr id="39939" name="Picture 2" descr="C:\Documents and Settings\User\Рабочий стол\выставка ВОВ 2014\дополнительно\добавить\д. 13\00077-scan_2014-04-01_07-18-09вправо.jpg"/>
          <p:cNvPicPr>
            <a:picLocks noGrp="1" noChangeAspect="1" noChangeArrowheads="1"/>
          </p:cNvPicPr>
          <p:nvPr>
            <p:ph idx="1"/>
          </p:nvPr>
        </p:nvPicPr>
        <p:blipFill>
          <a:blip r:embed="rId2" cstate="email"/>
          <a:srcRect/>
          <a:stretch>
            <a:fillRect/>
          </a:stretch>
        </p:blipFill>
        <p:spPr>
          <a:xfrm>
            <a:off x="1785938" y="214313"/>
            <a:ext cx="5454650" cy="4025900"/>
          </a:xfrm>
          <a:noFill/>
        </p:spPr>
      </p:pic>
      <p:pic>
        <p:nvPicPr>
          <p:cNvPr id="39940" name="Picture 3" descr="C:\Documents and Settings\User\Рабочий стол\00078-scan_2014-04-01_07-18-09вправо.jpg"/>
          <p:cNvPicPr>
            <a:picLocks noChangeAspect="1" noChangeArrowheads="1"/>
          </p:cNvPicPr>
          <p:nvPr/>
        </p:nvPicPr>
        <p:blipFill>
          <a:blip r:embed="rId3" cstate="email"/>
          <a:srcRect/>
          <a:stretch>
            <a:fillRect/>
          </a:stretch>
        </p:blipFill>
        <p:spPr bwMode="auto">
          <a:xfrm>
            <a:off x="1785938" y="4500563"/>
            <a:ext cx="5429250" cy="2108200"/>
          </a:xfrm>
          <a:prstGeom prst="rect">
            <a:avLst/>
          </a:prstGeom>
          <a:noFill/>
          <a:ln w="9525">
            <a:noFill/>
            <a:miter lim="800000"/>
            <a:headEnd/>
            <a:tailEnd/>
          </a:ln>
        </p:spPr>
      </p:pic>
      <p:sp>
        <p:nvSpPr>
          <p:cNvPr id="39941" name="TextBox 5"/>
          <p:cNvSpPr txBox="1">
            <a:spLocks noChangeArrowheads="1"/>
          </p:cNvSpPr>
          <p:nvPr/>
        </p:nvSpPr>
        <p:spPr bwMode="auto">
          <a:xfrm>
            <a:off x="6715125" y="6286500"/>
            <a:ext cx="2071688" cy="277813"/>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13 л. 61</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endParaRPr lang="ru-RU" smtClean="0"/>
          </a:p>
        </p:txBody>
      </p:sp>
      <p:sp>
        <p:nvSpPr>
          <p:cNvPr id="40963" name="Rectangle 3"/>
          <p:cNvSpPr>
            <a:spLocks noGrp="1" noChangeArrowheads="1"/>
          </p:cNvSpPr>
          <p:nvPr>
            <p:ph idx="1"/>
          </p:nvPr>
        </p:nvSpPr>
        <p:spPr>
          <a:xfrm flipH="1" flipV="1">
            <a:off x="9144000" y="6858000"/>
            <a:ext cx="46038" cy="46038"/>
          </a:xfrm>
          <a:solidFill>
            <a:srgbClr val="E6D8D0"/>
          </a:solidFill>
        </p:spPr>
        <p:txBody>
          <a:bodyPr/>
          <a:lstStyle/>
          <a:p>
            <a:pPr eaLnBrk="1" hangingPunct="1"/>
            <a:endParaRPr lang="ru-RU" smtClean="0"/>
          </a:p>
        </p:txBody>
      </p:sp>
      <p:pic>
        <p:nvPicPr>
          <p:cNvPr id="40964" name="Picture 4" descr="Scan_001"/>
          <p:cNvPicPr>
            <a:picLocks noChangeAspect="1" noChangeArrowheads="1"/>
          </p:cNvPicPr>
          <p:nvPr/>
        </p:nvPicPr>
        <p:blipFill>
          <a:blip r:embed="rId2" cstate="email"/>
          <a:srcRect/>
          <a:stretch>
            <a:fillRect/>
          </a:stretch>
        </p:blipFill>
        <p:spPr bwMode="auto">
          <a:xfrm>
            <a:off x="250825" y="728663"/>
            <a:ext cx="4257675" cy="5283200"/>
          </a:xfrm>
          <a:prstGeom prst="rect">
            <a:avLst/>
          </a:prstGeom>
          <a:noFill/>
          <a:ln w="9525">
            <a:noFill/>
            <a:miter lim="800000"/>
            <a:headEnd/>
            <a:tailEnd/>
          </a:ln>
        </p:spPr>
      </p:pic>
      <p:pic>
        <p:nvPicPr>
          <p:cNvPr id="40965" name="Picture 5" descr="Scan_002"/>
          <p:cNvPicPr>
            <a:picLocks noChangeAspect="1" noChangeArrowheads="1"/>
          </p:cNvPicPr>
          <p:nvPr/>
        </p:nvPicPr>
        <p:blipFill>
          <a:blip r:embed="rId3" cstate="email"/>
          <a:srcRect/>
          <a:stretch>
            <a:fillRect/>
          </a:stretch>
        </p:blipFill>
        <p:spPr bwMode="auto">
          <a:xfrm>
            <a:off x="4718050" y="711200"/>
            <a:ext cx="4213225" cy="5246688"/>
          </a:xfrm>
          <a:prstGeom prst="rect">
            <a:avLst/>
          </a:prstGeom>
          <a:noFill/>
          <a:ln w="9525">
            <a:noFill/>
            <a:miter lim="800000"/>
            <a:headEnd/>
            <a:tailEnd/>
          </a:ln>
        </p:spPr>
      </p:pic>
      <p:sp>
        <p:nvSpPr>
          <p:cNvPr id="40966" name="Text Box 7"/>
          <p:cNvSpPr txBox="1">
            <a:spLocks noChangeArrowheads="1"/>
          </p:cNvSpPr>
          <p:nvPr/>
        </p:nvSpPr>
        <p:spPr bwMode="auto">
          <a:xfrm>
            <a:off x="5761038" y="6308725"/>
            <a:ext cx="3382962" cy="274638"/>
          </a:xfrm>
          <a:prstGeom prst="rect">
            <a:avLst/>
          </a:prstGeom>
          <a:noFill/>
          <a:ln w="9525">
            <a:noFill/>
            <a:miter lim="800000"/>
            <a:headEnd/>
            <a:tailEnd/>
          </a:ln>
        </p:spPr>
        <p:txBody>
          <a:bodyPr>
            <a:spAutoFit/>
          </a:bodyPr>
          <a:lstStyle/>
          <a:p>
            <a:pPr algn="r">
              <a:spcBef>
                <a:spcPct val="50000"/>
              </a:spcBef>
            </a:pPr>
            <a:r>
              <a:rPr lang="ru-RU" sz="1200" i="1">
                <a:solidFill>
                  <a:srgbClr val="000000"/>
                </a:solidFill>
                <a:latin typeface="Times New Roman" pitchFamily="18" charset="0"/>
              </a:rPr>
              <a:t>ОАС Ф-53 Оп-2 д. 2 л.л. 10-11</a:t>
            </a:r>
          </a:p>
        </p:txBody>
      </p:sp>
      <p:sp>
        <p:nvSpPr>
          <p:cNvPr id="40967" name="Прямоугольник 2"/>
          <p:cNvSpPr>
            <a:spLocks noChangeArrowheads="1"/>
          </p:cNvSpPr>
          <p:nvPr/>
        </p:nvSpPr>
        <p:spPr bwMode="auto">
          <a:xfrm rot="-648584">
            <a:off x="203200" y="695325"/>
            <a:ext cx="8494713" cy="5600700"/>
          </a:xfrm>
          <a:prstGeom prst="rect">
            <a:avLst/>
          </a:prstGeom>
          <a:noFill/>
          <a:ln w="9525">
            <a:noFill/>
            <a:miter lim="800000"/>
            <a:headEnd/>
            <a:tailEnd/>
          </a:ln>
        </p:spPr>
        <p:txBody>
          <a:bodyPr>
            <a:spAutoFit/>
          </a:bodyPr>
          <a:lstStyle/>
          <a:p>
            <a:pPr marL="114300" indent="334963" algn="just"/>
            <a:r>
              <a:rPr lang="ru-RU" b="1">
                <a:solidFill>
                  <a:srgbClr val="000000"/>
                </a:solidFill>
                <a:latin typeface="Times New Roman" pitchFamily="18" charset="0"/>
                <a:cs typeface="Times New Roman" pitchFamily="18" charset="0"/>
              </a:rPr>
              <a:t>«</a:t>
            </a:r>
            <a:r>
              <a:rPr lang="ru-RU" sz="1700" b="1">
                <a:solidFill>
                  <a:srgbClr val="000000"/>
                </a:solidFill>
                <a:latin typeface="Times New Roman" pitchFamily="18" charset="0"/>
                <a:cs typeface="Times New Roman" pitchFamily="18" charset="0"/>
              </a:rPr>
              <a:t>Когда над Советской Родиной нависли черные тучи фашизма, когда фашистский сапог наступил на священную советскую землю, когда нависла угроза над свободой и счастьем нашего народа, перед каждым гражданином Советского Союза встал вопрос, что надо сделать, чтобы отстоять родную землю, спасти свободу и счастье народа? </a:t>
            </a:r>
          </a:p>
          <a:p>
            <a:pPr marL="114300" indent="334963" algn="just"/>
            <a:r>
              <a:rPr lang="ru-RU" sz="1700" b="1">
                <a:solidFill>
                  <a:srgbClr val="000000"/>
                </a:solidFill>
                <a:latin typeface="Times New Roman" pitchFamily="18" charset="0"/>
                <a:cs typeface="Times New Roman" pitchFamily="18" charset="0"/>
              </a:rPr>
              <a:t>   Работать не покладая рук, трудиться на своем посту, не считаясь ни с трудностями ни с временем. Этого требует от нас страна, наша партия. Руководствуясь указаниями тов. Сталина ряд работников МТС: трактористы, комбайнеры, бригадиры тракторных отрядов не плохо справились в деле подготовки тракторов и прицепного инвентаря.</a:t>
            </a:r>
          </a:p>
          <a:p>
            <a:pPr marL="114300" indent="334963" algn="just"/>
            <a:r>
              <a:rPr lang="ru-RU" sz="1700" b="1">
                <a:solidFill>
                  <a:srgbClr val="000000"/>
                </a:solidFill>
                <a:latin typeface="Times New Roman" pitchFamily="18" charset="0"/>
                <a:cs typeface="Times New Roman" pitchFamily="18" charset="0"/>
              </a:rPr>
              <a:t>Например, бригадиры тракторных отрядов Конев Николай, Герман Яков, Шевцов Степан, Захаров Захар полностью отремонтировали трактора и прицепной инвентарь. Хорошо работали бригадир тракторов Бут Ф.Я., трактористы Майер Иван, Горбунов Александр, Поцелуев Владимир, Гоферберг Егор, комбайнеры: Романов Степан, Мауль Александр, Поцелуев Михаил. Нужно отметить хорошую работу кузнеца Корнеева, командированного подшефной организацией г. Сталинска. Хорошо работает уборщица мастерской Осинцева Мария, в ее смены всегда образцовый порядок и тепло. </a:t>
            </a:r>
          </a:p>
          <a:p>
            <a:pPr marL="114300" indent="334963" algn="just"/>
            <a:r>
              <a:rPr lang="ru-RU" sz="1700" b="1">
                <a:solidFill>
                  <a:srgbClr val="000000"/>
                </a:solidFill>
                <a:latin typeface="Times New Roman" pitchFamily="18" charset="0"/>
                <a:cs typeface="Times New Roman" pitchFamily="18" charset="0"/>
              </a:rPr>
              <a:t>От дирекции и политотдела объявить им благодарность и пожелать им и дальше  еще упорнее и лучше работать на укрепление нашей страны. Показать большевистские темпы посевной 1942 г.  Вперед за сталинский урожай!» </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Заголовок 1"/>
          <p:cNvSpPr>
            <a:spLocks noGrp="1"/>
          </p:cNvSpPr>
          <p:nvPr>
            <p:ph type="title"/>
          </p:nvPr>
        </p:nvSpPr>
        <p:spPr/>
        <p:txBody>
          <a:bodyPr/>
          <a:lstStyle/>
          <a:p>
            <a:endParaRPr lang="ru-RU" smtClean="0"/>
          </a:p>
        </p:txBody>
      </p:sp>
      <p:sp>
        <p:nvSpPr>
          <p:cNvPr id="41987" name="Объект 2"/>
          <p:cNvSpPr>
            <a:spLocks noGrp="1"/>
          </p:cNvSpPr>
          <p:nvPr>
            <p:ph idx="1"/>
          </p:nvPr>
        </p:nvSpPr>
        <p:spPr/>
        <p:txBody>
          <a:bodyPr/>
          <a:lstStyle/>
          <a:p>
            <a:endParaRPr lang="ru-RU" smtClean="0"/>
          </a:p>
        </p:txBody>
      </p:sp>
      <p:pic>
        <p:nvPicPr>
          <p:cNvPr id="41988" name="Picture 2" descr="F:\еще для слайдов\35\00054-scan_2014-04-04_07-09-54вправо.jpg"/>
          <p:cNvPicPr>
            <a:picLocks noChangeAspect="1" noChangeArrowheads="1"/>
          </p:cNvPicPr>
          <p:nvPr/>
        </p:nvPicPr>
        <p:blipFill>
          <a:blip r:embed="rId2" cstate="email"/>
          <a:srcRect/>
          <a:stretch>
            <a:fillRect/>
          </a:stretch>
        </p:blipFill>
        <p:spPr bwMode="auto">
          <a:xfrm>
            <a:off x="1692275" y="360363"/>
            <a:ext cx="5456238" cy="6242050"/>
          </a:xfrm>
          <a:prstGeom prst="rect">
            <a:avLst/>
          </a:prstGeom>
          <a:noFill/>
          <a:ln w="9525">
            <a:noFill/>
            <a:miter lim="800000"/>
            <a:headEnd/>
            <a:tailEnd/>
          </a:ln>
        </p:spPr>
      </p:pic>
      <p:sp>
        <p:nvSpPr>
          <p:cNvPr id="41989" name="TextBox 3"/>
          <p:cNvSpPr txBox="1">
            <a:spLocks noChangeArrowheads="1"/>
          </p:cNvSpPr>
          <p:nvPr/>
        </p:nvSpPr>
        <p:spPr bwMode="auto">
          <a:xfrm>
            <a:off x="6300788" y="6308725"/>
            <a:ext cx="2592387" cy="277813"/>
          </a:xfrm>
          <a:prstGeom prst="rect">
            <a:avLst/>
          </a:prstGeom>
          <a:noFill/>
          <a:ln w="9525">
            <a:noFill/>
            <a:miter lim="800000"/>
            <a:headEnd/>
            <a:tailEnd/>
          </a:ln>
        </p:spPr>
        <p:txBody>
          <a:bodyPr>
            <a:spAutoFit/>
          </a:bodyPr>
          <a:lstStyle/>
          <a:p>
            <a:r>
              <a:rPr lang="ru-RU" sz="1200">
                <a:solidFill>
                  <a:srgbClr val="000000"/>
                </a:solidFill>
                <a:latin typeface="Times New Roman" pitchFamily="18" charset="0"/>
                <a:cs typeface="Times New Roman" pitchFamily="18" charset="0"/>
              </a:rPr>
              <a:t>ОАС Ф-1 Оп-1 д. 35 л. 39</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Заголовок 1"/>
          <p:cNvSpPr>
            <a:spLocks noGrp="1"/>
          </p:cNvSpPr>
          <p:nvPr>
            <p:ph type="title"/>
          </p:nvPr>
        </p:nvSpPr>
        <p:spPr/>
        <p:txBody>
          <a:bodyPr/>
          <a:lstStyle/>
          <a:p>
            <a:endParaRPr lang="ru-RU" smtClean="0"/>
          </a:p>
        </p:txBody>
      </p:sp>
      <p:pic>
        <p:nvPicPr>
          <p:cNvPr id="43011" name="Picture 3" descr="C:\Documents and Settings\User\Рабочий стол\выставка ВОВ 2014\дополнительно\добавить\д. 13\00173-scan_2014-04-01_07-18-09вправо.jpg"/>
          <p:cNvPicPr>
            <a:picLocks noGrp="1" noChangeAspect="1" noChangeArrowheads="1"/>
          </p:cNvPicPr>
          <p:nvPr>
            <p:ph idx="1"/>
          </p:nvPr>
        </p:nvPicPr>
        <p:blipFill>
          <a:blip r:embed="rId2" cstate="email"/>
          <a:srcRect/>
          <a:stretch>
            <a:fillRect/>
          </a:stretch>
        </p:blipFill>
        <p:spPr>
          <a:xfrm>
            <a:off x="0" y="0"/>
            <a:ext cx="4429125" cy="3986213"/>
          </a:xfrm>
          <a:noFill/>
        </p:spPr>
      </p:pic>
      <p:pic>
        <p:nvPicPr>
          <p:cNvPr id="43012" name="Picture 5" descr="C:\Documents and Settings\User\Рабочий стол\выставка ВОВ 2014\дополнительно\добавить\д. 13\00171-scan_2014-04-01_07-18-09вправо.jpg"/>
          <p:cNvPicPr>
            <a:picLocks noChangeAspect="1" noChangeArrowheads="1"/>
          </p:cNvPicPr>
          <p:nvPr/>
        </p:nvPicPr>
        <p:blipFill>
          <a:blip r:embed="rId3" cstate="email"/>
          <a:srcRect/>
          <a:stretch>
            <a:fillRect/>
          </a:stretch>
        </p:blipFill>
        <p:spPr bwMode="auto">
          <a:xfrm>
            <a:off x="4500563" y="3071813"/>
            <a:ext cx="4643437" cy="3603625"/>
          </a:xfrm>
          <a:prstGeom prst="rect">
            <a:avLst/>
          </a:prstGeom>
          <a:noFill/>
          <a:ln w="9525">
            <a:noFill/>
            <a:miter lim="800000"/>
            <a:headEnd/>
            <a:tailEnd/>
          </a:ln>
        </p:spPr>
      </p:pic>
      <p:sp>
        <p:nvSpPr>
          <p:cNvPr id="43013" name="TextBox 7"/>
          <p:cNvSpPr txBox="1">
            <a:spLocks noChangeArrowheads="1"/>
          </p:cNvSpPr>
          <p:nvPr/>
        </p:nvSpPr>
        <p:spPr bwMode="auto">
          <a:xfrm>
            <a:off x="6715125" y="6500813"/>
            <a:ext cx="2428875" cy="277812"/>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13 л.л. 144-145</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ru-RU" smtClean="0"/>
          </a:p>
        </p:txBody>
      </p:sp>
      <p:pic>
        <p:nvPicPr>
          <p:cNvPr id="7171" name="Picture 4" descr="rodinamatzovet"/>
          <p:cNvPicPr>
            <a:picLocks noChangeAspect="1" noChangeArrowheads="1"/>
          </p:cNvPicPr>
          <p:nvPr/>
        </p:nvPicPr>
        <p:blipFill>
          <a:blip r:embed="rId2" cstate="email"/>
          <a:srcRect/>
          <a:stretch>
            <a:fillRect/>
          </a:stretch>
        </p:blipFill>
        <p:spPr bwMode="auto">
          <a:xfrm>
            <a:off x="1997075" y="0"/>
            <a:ext cx="51530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Заголовок 1"/>
          <p:cNvSpPr>
            <a:spLocks noGrp="1"/>
          </p:cNvSpPr>
          <p:nvPr>
            <p:ph type="title"/>
          </p:nvPr>
        </p:nvSpPr>
        <p:spPr/>
        <p:txBody>
          <a:bodyPr/>
          <a:lstStyle/>
          <a:p>
            <a:endParaRPr lang="ru-RU" smtClean="0"/>
          </a:p>
        </p:txBody>
      </p:sp>
      <p:pic>
        <p:nvPicPr>
          <p:cNvPr id="44035" name="Picture 2" descr="F:\выставка ВОВ 2014\дополнительно\38\00047-scan_2014-04-06_10-39-44.jpg"/>
          <p:cNvPicPr>
            <a:picLocks noGrp="1" noChangeAspect="1" noChangeArrowheads="1"/>
          </p:cNvPicPr>
          <p:nvPr>
            <p:ph idx="1"/>
          </p:nvPr>
        </p:nvPicPr>
        <p:blipFill>
          <a:blip r:embed="rId2" cstate="email"/>
          <a:srcRect/>
          <a:stretch>
            <a:fillRect/>
          </a:stretch>
        </p:blipFill>
        <p:spPr>
          <a:xfrm>
            <a:off x="1403350" y="84138"/>
            <a:ext cx="6223000" cy="6551612"/>
          </a:xfrm>
          <a:noFill/>
        </p:spPr>
      </p:pic>
      <p:sp>
        <p:nvSpPr>
          <p:cNvPr id="44036" name="TextBox 3"/>
          <p:cNvSpPr txBox="1">
            <a:spLocks noChangeArrowheads="1"/>
          </p:cNvSpPr>
          <p:nvPr/>
        </p:nvSpPr>
        <p:spPr bwMode="auto">
          <a:xfrm>
            <a:off x="7092950" y="6381750"/>
            <a:ext cx="1943100" cy="276225"/>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38 л. 41</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Заголовок 1"/>
          <p:cNvSpPr>
            <a:spLocks noGrp="1"/>
          </p:cNvSpPr>
          <p:nvPr>
            <p:ph type="title"/>
          </p:nvPr>
        </p:nvSpPr>
        <p:spPr/>
        <p:txBody>
          <a:bodyPr/>
          <a:lstStyle/>
          <a:p>
            <a:endParaRPr lang="ru-RU" smtClean="0"/>
          </a:p>
        </p:txBody>
      </p:sp>
      <p:pic>
        <p:nvPicPr>
          <p:cNvPr id="45059" name="Picture 2" descr="F:\выставка ВОВ 2014\дополнительно\38\00169-scan_2014-04-06_10-39-44.jpg"/>
          <p:cNvPicPr>
            <a:picLocks noGrp="1" noChangeAspect="1" noChangeArrowheads="1"/>
          </p:cNvPicPr>
          <p:nvPr>
            <p:ph idx="1"/>
          </p:nvPr>
        </p:nvPicPr>
        <p:blipFill>
          <a:blip r:embed="rId2" cstate="email"/>
          <a:srcRect/>
          <a:stretch>
            <a:fillRect/>
          </a:stretch>
        </p:blipFill>
        <p:spPr>
          <a:xfrm>
            <a:off x="30163" y="188913"/>
            <a:ext cx="4714875" cy="5543550"/>
          </a:xfrm>
          <a:noFill/>
        </p:spPr>
      </p:pic>
      <p:sp>
        <p:nvSpPr>
          <p:cNvPr id="45060" name="TextBox 3"/>
          <p:cNvSpPr txBox="1">
            <a:spLocks noChangeArrowheads="1"/>
          </p:cNvSpPr>
          <p:nvPr/>
        </p:nvSpPr>
        <p:spPr bwMode="auto">
          <a:xfrm>
            <a:off x="7164388" y="6453188"/>
            <a:ext cx="1979612" cy="277812"/>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38 л. 130</a:t>
            </a:r>
          </a:p>
        </p:txBody>
      </p:sp>
      <p:pic>
        <p:nvPicPr>
          <p:cNvPr id="45061" name="Picture 3" descr="F:\выставка ВОВ 2014\дополнительно\38\00170-scan_2014-04-06_10-39-44.jpg"/>
          <p:cNvPicPr>
            <a:picLocks noChangeAspect="1" noChangeArrowheads="1"/>
          </p:cNvPicPr>
          <p:nvPr/>
        </p:nvPicPr>
        <p:blipFill>
          <a:blip r:embed="rId3" cstate="email"/>
          <a:srcRect/>
          <a:stretch>
            <a:fillRect/>
          </a:stretch>
        </p:blipFill>
        <p:spPr bwMode="auto">
          <a:xfrm>
            <a:off x="4716463" y="4005263"/>
            <a:ext cx="4319587" cy="2298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endParaRPr lang="ru-RU" smtClean="0"/>
          </a:p>
        </p:txBody>
      </p:sp>
      <p:sp>
        <p:nvSpPr>
          <p:cNvPr id="46083" name="Rectangle 3"/>
          <p:cNvSpPr>
            <a:spLocks noGrp="1" noChangeArrowheads="1"/>
          </p:cNvSpPr>
          <p:nvPr>
            <p:ph idx="1"/>
          </p:nvPr>
        </p:nvSpPr>
        <p:spPr>
          <a:xfrm flipH="1">
            <a:off x="9144000" y="5445125"/>
            <a:ext cx="46038" cy="1412875"/>
          </a:xfrm>
          <a:solidFill>
            <a:srgbClr val="E6D8D0"/>
          </a:solidFill>
        </p:spPr>
        <p:txBody>
          <a:bodyPr/>
          <a:lstStyle/>
          <a:p>
            <a:pPr eaLnBrk="1" hangingPunct="1"/>
            <a:endParaRPr lang="ru-RU" smtClean="0"/>
          </a:p>
        </p:txBody>
      </p:sp>
      <p:pic>
        <p:nvPicPr>
          <p:cNvPr id="46084" name="Picture 4" descr="IMG_0071 - копия"/>
          <p:cNvPicPr>
            <a:picLocks noChangeAspect="1" noChangeArrowheads="1"/>
          </p:cNvPicPr>
          <p:nvPr/>
        </p:nvPicPr>
        <p:blipFill>
          <a:blip r:embed="rId2" cstate="email"/>
          <a:srcRect/>
          <a:stretch>
            <a:fillRect/>
          </a:stretch>
        </p:blipFill>
        <p:spPr bwMode="auto">
          <a:xfrm>
            <a:off x="1116013" y="165100"/>
            <a:ext cx="6453187" cy="6453188"/>
          </a:xfrm>
          <a:prstGeom prst="rect">
            <a:avLst/>
          </a:prstGeom>
          <a:noFill/>
          <a:ln w="9525">
            <a:noFill/>
            <a:miter lim="800000"/>
            <a:headEnd/>
            <a:tailEnd/>
          </a:ln>
        </p:spPr>
      </p:pic>
      <p:sp>
        <p:nvSpPr>
          <p:cNvPr id="46085" name="Text Box 5"/>
          <p:cNvSpPr txBox="1">
            <a:spLocks noChangeArrowheads="1"/>
          </p:cNvSpPr>
          <p:nvPr/>
        </p:nvSpPr>
        <p:spPr bwMode="auto">
          <a:xfrm>
            <a:off x="6516688" y="6381750"/>
            <a:ext cx="2627312" cy="457200"/>
          </a:xfrm>
          <a:prstGeom prst="rect">
            <a:avLst/>
          </a:prstGeom>
          <a:noFill/>
          <a:ln w="9525">
            <a:noFill/>
            <a:miter lim="800000"/>
            <a:headEnd/>
            <a:tailEnd/>
          </a:ln>
        </p:spPr>
        <p:txBody>
          <a:bodyPr>
            <a:spAutoFit/>
          </a:bodyPr>
          <a:lstStyle/>
          <a:p>
            <a:pPr>
              <a:spcBef>
                <a:spcPct val="50000"/>
              </a:spcBef>
            </a:pPr>
            <a:r>
              <a:rPr lang="ru-RU" sz="1200" i="1">
                <a:solidFill>
                  <a:srgbClr val="000000"/>
                </a:solidFill>
                <a:latin typeface="Times New Roman" pitchFamily="18" charset="0"/>
              </a:rPr>
              <a:t>Газета «Коллективное животноводство» от 13.12.1942 г.</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endParaRPr lang="ru-RU" smtClean="0"/>
          </a:p>
        </p:txBody>
      </p:sp>
      <p:sp>
        <p:nvSpPr>
          <p:cNvPr id="47107" name="Rectangle 3"/>
          <p:cNvSpPr>
            <a:spLocks noGrp="1" noChangeArrowheads="1"/>
          </p:cNvSpPr>
          <p:nvPr>
            <p:ph idx="1"/>
          </p:nvPr>
        </p:nvSpPr>
        <p:spPr>
          <a:xfrm flipH="1">
            <a:off x="9144000" y="6400800"/>
            <a:ext cx="323850" cy="457200"/>
          </a:xfrm>
          <a:solidFill>
            <a:srgbClr val="E6D8D0"/>
          </a:solidFill>
        </p:spPr>
        <p:txBody>
          <a:bodyPr/>
          <a:lstStyle/>
          <a:p>
            <a:pPr eaLnBrk="1" hangingPunct="1"/>
            <a:endParaRPr lang="ru-RU" smtClean="0"/>
          </a:p>
        </p:txBody>
      </p:sp>
      <p:pic>
        <p:nvPicPr>
          <p:cNvPr id="47108" name="Picture 4" descr="1"/>
          <p:cNvPicPr>
            <a:picLocks noChangeAspect="1" noChangeArrowheads="1"/>
          </p:cNvPicPr>
          <p:nvPr/>
        </p:nvPicPr>
        <p:blipFill>
          <a:blip r:embed="rId2" cstate="email"/>
          <a:srcRect/>
          <a:stretch>
            <a:fillRect/>
          </a:stretch>
        </p:blipFill>
        <p:spPr bwMode="auto">
          <a:xfrm>
            <a:off x="1116013" y="269875"/>
            <a:ext cx="2735262" cy="6577013"/>
          </a:xfrm>
          <a:prstGeom prst="rect">
            <a:avLst/>
          </a:prstGeom>
          <a:noFill/>
          <a:ln w="9525">
            <a:noFill/>
            <a:miter lim="800000"/>
            <a:headEnd/>
            <a:tailEnd/>
          </a:ln>
        </p:spPr>
      </p:pic>
      <p:pic>
        <p:nvPicPr>
          <p:cNvPr id="47109" name="Picture 5" descr="1-1"/>
          <p:cNvPicPr>
            <a:picLocks noChangeAspect="1" noChangeArrowheads="1"/>
          </p:cNvPicPr>
          <p:nvPr/>
        </p:nvPicPr>
        <p:blipFill>
          <a:blip r:embed="rId3" cstate="email"/>
          <a:srcRect/>
          <a:stretch>
            <a:fillRect/>
          </a:stretch>
        </p:blipFill>
        <p:spPr bwMode="auto">
          <a:xfrm>
            <a:off x="4537075" y="269875"/>
            <a:ext cx="3159125" cy="6596063"/>
          </a:xfrm>
          <a:prstGeom prst="rect">
            <a:avLst/>
          </a:prstGeom>
          <a:noFill/>
          <a:ln w="9525">
            <a:noFill/>
            <a:miter lim="800000"/>
            <a:headEnd/>
            <a:tailEnd/>
          </a:ln>
        </p:spPr>
      </p:pic>
      <p:sp>
        <p:nvSpPr>
          <p:cNvPr id="47110" name="Text Box 6"/>
          <p:cNvSpPr txBox="1">
            <a:spLocks noChangeArrowheads="1"/>
          </p:cNvSpPr>
          <p:nvPr/>
        </p:nvSpPr>
        <p:spPr bwMode="auto">
          <a:xfrm>
            <a:off x="6516688" y="6400800"/>
            <a:ext cx="2627312" cy="457200"/>
          </a:xfrm>
          <a:prstGeom prst="rect">
            <a:avLst/>
          </a:prstGeom>
          <a:noFill/>
          <a:ln w="9525">
            <a:noFill/>
            <a:miter lim="800000"/>
            <a:headEnd/>
            <a:tailEnd/>
          </a:ln>
        </p:spPr>
        <p:txBody>
          <a:bodyPr>
            <a:spAutoFit/>
          </a:bodyPr>
          <a:lstStyle/>
          <a:p>
            <a:pPr algn="r">
              <a:spcBef>
                <a:spcPct val="50000"/>
              </a:spcBef>
            </a:pPr>
            <a:r>
              <a:rPr lang="ru-RU" sz="1200" i="1">
                <a:solidFill>
                  <a:srgbClr val="000000"/>
                </a:solidFill>
                <a:latin typeface="Times New Roman" pitchFamily="18" charset="0"/>
              </a:rPr>
              <a:t>Газета «Коллективное животноводство» от 23.04.1944 г.</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endParaRPr lang="ru-RU" smtClean="0"/>
          </a:p>
        </p:txBody>
      </p:sp>
      <p:sp>
        <p:nvSpPr>
          <p:cNvPr id="48131" name="Rectangle 3"/>
          <p:cNvSpPr>
            <a:spLocks noGrp="1" noChangeArrowheads="1"/>
          </p:cNvSpPr>
          <p:nvPr>
            <p:ph idx="1"/>
          </p:nvPr>
        </p:nvSpPr>
        <p:spPr>
          <a:xfrm flipH="1">
            <a:off x="9467850" y="4437063"/>
            <a:ext cx="46038" cy="2420937"/>
          </a:xfrm>
          <a:solidFill>
            <a:srgbClr val="E6D8D0"/>
          </a:solidFill>
        </p:spPr>
        <p:txBody>
          <a:bodyPr/>
          <a:lstStyle/>
          <a:p>
            <a:pPr eaLnBrk="1" hangingPunct="1"/>
            <a:endParaRPr lang="ru-RU" smtClean="0"/>
          </a:p>
        </p:txBody>
      </p:sp>
      <p:pic>
        <p:nvPicPr>
          <p:cNvPr id="48132" name="Picture 4" descr="1"/>
          <p:cNvPicPr>
            <a:picLocks noChangeAspect="1" noChangeArrowheads="1"/>
          </p:cNvPicPr>
          <p:nvPr/>
        </p:nvPicPr>
        <p:blipFill>
          <a:blip r:embed="rId2" cstate="email"/>
          <a:srcRect/>
          <a:stretch>
            <a:fillRect/>
          </a:stretch>
        </p:blipFill>
        <p:spPr bwMode="auto">
          <a:xfrm>
            <a:off x="260350" y="115888"/>
            <a:ext cx="4383088" cy="6499225"/>
          </a:xfrm>
          <a:prstGeom prst="rect">
            <a:avLst/>
          </a:prstGeom>
          <a:noFill/>
          <a:ln w="9525">
            <a:noFill/>
            <a:miter lim="800000"/>
            <a:headEnd/>
            <a:tailEnd/>
          </a:ln>
        </p:spPr>
      </p:pic>
      <p:pic>
        <p:nvPicPr>
          <p:cNvPr id="48133" name="Picture 5" descr="20"/>
          <p:cNvPicPr>
            <a:picLocks noChangeAspect="1" noChangeArrowheads="1"/>
          </p:cNvPicPr>
          <p:nvPr/>
        </p:nvPicPr>
        <p:blipFill>
          <a:blip r:embed="rId3" cstate="email"/>
          <a:srcRect/>
          <a:stretch>
            <a:fillRect/>
          </a:stretch>
        </p:blipFill>
        <p:spPr bwMode="auto">
          <a:xfrm>
            <a:off x="4884738" y="2349500"/>
            <a:ext cx="4259262" cy="3154363"/>
          </a:xfrm>
          <a:prstGeom prst="rect">
            <a:avLst/>
          </a:prstGeom>
          <a:noFill/>
          <a:ln w="9525">
            <a:noFill/>
            <a:miter lim="800000"/>
            <a:headEnd/>
            <a:tailEnd/>
          </a:ln>
        </p:spPr>
      </p:pic>
      <p:sp>
        <p:nvSpPr>
          <p:cNvPr id="48134" name="Text Box 6"/>
          <p:cNvSpPr txBox="1">
            <a:spLocks noChangeArrowheads="1"/>
          </p:cNvSpPr>
          <p:nvPr/>
        </p:nvSpPr>
        <p:spPr bwMode="auto">
          <a:xfrm>
            <a:off x="5003800" y="2451100"/>
            <a:ext cx="3990975" cy="2962275"/>
          </a:xfrm>
          <a:prstGeom prst="rect">
            <a:avLst/>
          </a:prstGeom>
          <a:solidFill>
            <a:srgbClr val="C00000"/>
          </a:solidFill>
          <a:ln w="9525">
            <a:solidFill>
              <a:srgbClr val="F6E790"/>
            </a:solidFill>
            <a:miter lim="800000"/>
            <a:headEnd/>
            <a:tailEnd/>
          </a:ln>
        </p:spPr>
        <p:txBody>
          <a:bodyPr>
            <a:spAutoFit/>
          </a:bodyPr>
          <a:lstStyle/>
          <a:p>
            <a:pPr algn="l">
              <a:spcBef>
                <a:spcPct val="50000"/>
              </a:spcBef>
            </a:pPr>
            <a:r>
              <a:rPr lang="ru-RU" sz="2000" b="1">
                <a:solidFill>
                  <a:srgbClr val="FFFF00"/>
                </a:solidFill>
                <a:latin typeface="Times New Roman" pitchFamily="18" charset="0"/>
              </a:rPr>
              <a:t>Лучшим из лучших работников района представлялось право подписывать рапорты товарищу Сталину. </a:t>
            </a:r>
          </a:p>
          <a:p>
            <a:pPr algn="l">
              <a:spcBef>
                <a:spcPct val="50000"/>
              </a:spcBef>
            </a:pPr>
            <a:r>
              <a:rPr lang="ru-RU" sz="2000" b="1">
                <a:solidFill>
                  <a:srgbClr val="FFFF00"/>
                </a:solidFill>
                <a:latin typeface="Times New Roman" pitchFamily="18" charset="0"/>
              </a:rPr>
              <a:t>Подписавшие брали на себя повышенные обязательства в работе. Старались своим трудом приблизить разгром врага</a:t>
            </a:r>
          </a:p>
          <a:p>
            <a:pPr algn="l">
              <a:spcBef>
                <a:spcPct val="50000"/>
              </a:spcBef>
            </a:pPr>
            <a:endParaRPr lang="ru-RU" sz="110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endParaRPr lang="ru-RU" smtClean="0"/>
          </a:p>
        </p:txBody>
      </p:sp>
      <p:sp>
        <p:nvSpPr>
          <p:cNvPr id="49155" name="Rectangle 3"/>
          <p:cNvSpPr>
            <a:spLocks noGrp="1" noChangeArrowheads="1"/>
          </p:cNvSpPr>
          <p:nvPr>
            <p:ph idx="1"/>
          </p:nvPr>
        </p:nvSpPr>
        <p:spPr>
          <a:xfrm flipH="1">
            <a:off x="9144000" y="4868863"/>
            <a:ext cx="323850" cy="1989137"/>
          </a:xfrm>
          <a:solidFill>
            <a:srgbClr val="E6D8D0"/>
          </a:solidFill>
        </p:spPr>
        <p:txBody>
          <a:bodyPr/>
          <a:lstStyle/>
          <a:p>
            <a:pPr eaLnBrk="1" hangingPunct="1"/>
            <a:endParaRPr lang="ru-RU" smtClean="0"/>
          </a:p>
        </p:txBody>
      </p:sp>
      <p:pic>
        <p:nvPicPr>
          <p:cNvPr id="49156" name="Picture 4" descr="IMG_0122"/>
          <p:cNvPicPr>
            <a:picLocks noChangeAspect="1" noChangeArrowheads="1"/>
          </p:cNvPicPr>
          <p:nvPr/>
        </p:nvPicPr>
        <p:blipFill>
          <a:blip r:embed="rId2" cstate="email"/>
          <a:srcRect/>
          <a:stretch>
            <a:fillRect/>
          </a:stretch>
        </p:blipFill>
        <p:spPr bwMode="auto">
          <a:xfrm>
            <a:off x="468313" y="1196975"/>
            <a:ext cx="8369300" cy="4672013"/>
          </a:xfrm>
          <a:prstGeom prst="rect">
            <a:avLst/>
          </a:prstGeom>
          <a:noFill/>
          <a:ln w="9525">
            <a:noFill/>
            <a:miter lim="800000"/>
            <a:headEnd/>
            <a:tailEnd/>
          </a:ln>
        </p:spPr>
      </p:pic>
      <p:sp>
        <p:nvSpPr>
          <p:cNvPr id="49157" name="Text Box 5"/>
          <p:cNvSpPr txBox="1">
            <a:spLocks noChangeArrowheads="1"/>
          </p:cNvSpPr>
          <p:nvPr/>
        </p:nvSpPr>
        <p:spPr bwMode="auto">
          <a:xfrm>
            <a:off x="4787900" y="6237288"/>
            <a:ext cx="4356100" cy="274637"/>
          </a:xfrm>
          <a:prstGeom prst="rect">
            <a:avLst/>
          </a:prstGeom>
          <a:noFill/>
          <a:ln w="9525">
            <a:noFill/>
            <a:miter lim="800000"/>
            <a:headEnd/>
            <a:tailEnd/>
          </a:ln>
        </p:spPr>
        <p:txBody>
          <a:bodyPr>
            <a:spAutoFit/>
          </a:bodyPr>
          <a:lstStyle/>
          <a:p>
            <a:pPr>
              <a:spcBef>
                <a:spcPct val="50000"/>
              </a:spcBef>
            </a:pPr>
            <a:r>
              <a:rPr lang="ru-RU" sz="1200" i="1">
                <a:solidFill>
                  <a:srgbClr val="000000"/>
                </a:solidFill>
                <a:latin typeface="Times New Roman" pitchFamily="18" charset="0"/>
              </a:rPr>
              <a:t>Газета «Коллективное животноводство» от 21.09.1944 г.</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endParaRPr lang="ru-RU" smtClean="0"/>
          </a:p>
        </p:txBody>
      </p:sp>
      <p:pic>
        <p:nvPicPr>
          <p:cNvPr id="50179" name="Picture 4" descr="3"/>
          <p:cNvPicPr>
            <a:picLocks noChangeAspect="1" noChangeArrowheads="1"/>
          </p:cNvPicPr>
          <p:nvPr/>
        </p:nvPicPr>
        <p:blipFill>
          <a:blip r:embed="rId2" cstate="email"/>
          <a:srcRect/>
          <a:stretch>
            <a:fillRect/>
          </a:stretch>
        </p:blipFill>
        <p:spPr bwMode="auto">
          <a:xfrm>
            <a:off x="250825" y="987425"/>
            <a:ext cx="3960813" cy="5837238"/>
          </a:xfrm>
          <a:prstGeom prst="rect">
            <a:avLst/>
          </a:prstGeom>
          <a:noFill/>
          <a:ln w="9525">
            <a:noFill/>
            <a:miter lim="800000"/>
            <a:headEnd/>
            <a:tailEnd/>
          </a:ln>
        </p:spPr>
      </p:pic>
      <p:sp>
        <p:nvSpPr>
          <p:cNvPr id="50180" name="TextBox 1"/>
          <p:cNvSpPr txBox="1">
            <a:spLocks noChangeArrowheads="1"/>
          </p:cNvSpPr>
          <p:nvPr/>
        </p:nvSpPr>
        <p:spPr bwMode="auto">
          <a:xfrm>
            <a:off x="1403350" y="261938"/>
            <a:ext cx="6624638" cy="400050"/>
          </a:xfrm>
          <a:prstGeom prst="rect">
            <a:avLst/>
          </a:prstGeom>
          <a:noFill/>
          <a:ln w="9525">
            <a:noFill/>
            <a:miter lim="800000"/>
            <a:headEnd/>
            <a:tailEnd/>
          </a:ln>
        </p:spPr>
        <p:txBody>
          <a:bodyPr>
            <a:spAutoFit/>
          </a:bodyPr>
          <a:lstStyle/>
          <a:p>
            <a:r>
              <a:rPr lang="ru-RU" sz="2000" b="1" i="1">
                <a:solidFill>
                  <a:srgbClr val="FFFF00"/>
                </a:solidFill>
              </a:rPr>
              <a:t>АРХИВНЫЕ ДОКУМЕНТЫ СВИДЕТЕЛЬСТВУЮТ…</a:t>
            </a:r>
          </a:p>
        </p:txBody>
      </p:sp>
      <p:pic>
        <p:nvPicPr>
          <p:cNvPr id="50181" name="Picture 6"/>
          <p:cNvPicPr>
            <a:picLocks noGrp="1" noChangeAspect="1" noChangeArrowheads="1"/>
          </p:cNvPicPr>
          <p:nvPr>
            <p:ph idx="1"/>
          </p:nvPr>
        </p:nvPicPr>
        <p:blipFill>
          <a:blip r:embed="rId3" cstate="email"/>
          <a:srcRect/>
          <a:stretch>
            <a:fillRect/>
          </a:stretch>
        </p:blipFill>
        <p:spPr>
          <a:xfrm>
            <a:off x="5040313" y="963613"/>
            <a:ext cx="3816350" cy="5824537"/>
          </a:xfr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endParaRPr lang="ru-RU" smtClean="0"/>
          </a:p>
        </p:txBody>
      </p:sp>
      <p:pic>
        <p:nvPicPr>
          <p:cNvPr id="51203" name="Picture 4" descr="6"/>
          <p:cNvPicPr>
            <a:picLocks noChangeAspect="1" noChangeArrowheads="1"/>
          </p:cNvPicPr>
          <p:nvPr/>
        </p:nvPicPr>
        <p:blipFill>
          <a:blip r:embed="rId2" cstate="email"/>
          <a:srcRect/>
          <a:stretch>
            <a:fillRect/>
          </a:stretch>
        </p:blipFill>
        <p:spPr bwMode="auto">
          <a:xfrm>
            <a:off x="179388" y="260350"/>
            <a:ext cx="4248150" cy="6276975"/>
          </a:xfrm>
          <a:prstGeom prst="rect">
            <a:avLst/>
          </a:prstGeom>
          <a:noFill/>
          <a:ln w="9525">
            <a:noFill/>
            <a:miter lim="800000"/>
            <a:headEnd/>
            <a:tailEnd/>
          </a:ln>
        </p:spPr>
      </p:pic>
      <p:pic>
        <p:nvPicPr>
          <p:cNvPr id="51204" name="Picture 5"/>
          <p:cNvPicPr>
            <a:picLocks noGrp="1" noChangeAspect="1" noChangeArrowheads="1"/>
          </p:cNvPicPr>
          <p:nvPr>
            <p:ph idx="1"/>
          </p:nvPr>
        </p:nvPicPr>
        <p:blipFill>
          <a:blip r:embed="rId3" cstate="email"/>
          <a:srcRect/>
          <a:stretch>
            <a:fillRect/>
          </a:stretch>
        </p:blipFill>
        <p:spPr>
          <a:xfrm>
            <a:off x="4716463" y="242888"/>
            <a:ext cx="4271962" cy="6294437"/>
          </a:xfr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endParaRPr lang="ru-RU" smtClean="0"/>
          </a:p>
        </p:txBody>
      </p:sp>
      <p:sp>
        <p:nvSpPr>
          <p:cNvPr id="52227" name="Rectangle 3"/>
          <p:cNvSpPr>
            <a:spLocks noGrp="1" noChangeArrowheads="1"/>
          </p:cNvSpPr>
          <p:nvPr>
            <p:ph idx="1"/>
          </p:nvPr>
        </p:nvSpPr>
        <p:spPr>
          <a:xfrm>
            <a:off x="9097963" y="5516563"/>
            <a:ext cx="46037" cy="1341437"/>
          </a:xfrm>
          <a:solidFill>
            <a:srgbClr val="E6D8D0"/>
          </a:solidFill>
        </p:spPr>
        <p:txBody>
          <a:bodyPr/>
          <a:lstStyle/>
          <a:p>
            <a:pPr eaLnBrk="1" hangingPunct="1"/>
            <a:endParaRPr lang="ru-RU" smtClean="0"/>
          </a:p>
        </p:txBody>
      </p:sp>
      <p:pic>
        <p:nvPicPr>
          <p:cNvPr id="52228" name="Picture 4" descr="8"/>
          <p:cNvPicPr>
            <a:picLocks noChangeAspect="1" noChangeArrowheads="1"/>
          </p:cNvPicPr>
          <p:nvPr/>
        </p:nvPicPr>
        <p:blipFill>
          <a:blip r:embed="rId2" cstate="email"/>
          <a:srcRect/>
          <a:stretch>
            <a:fillRect/>
          </a:stretch>
        </p:blipFill>
        <p:spPr bwMode="auto">
          <a:xfrm>
            <a:off x="171450" y="211138"/>
            <a:ext cx="4348163" cy="6386512"/>
          </a:xfrm>
          <a:prstGeom prst="rect">
            <a:avLst/>
          </a:prstGeom>
          <a:noFill/>
          <a:ln w="9525">
            <a:noFill/>
            <a:miter lim="800000"/>
            <a:headEnd/>
            <a:tailEnd/>
          </a:ln>
        </p:spPr>
      </p:pic>
      <p:pic>
        <p:nvPicPr>
          <p:cNvPr id="52229" name="Picture 5"/>
          <p:cNvPicPr>
            <a:picLocks noChangeAspect="1" noChangeArrowheads="1"/>
          </p:cNvPicPr>
          <p:nvPr/>
        </p:nvPicPr>
        <p:blipFill>
          <a:blip r:embed="rId3" cstate="email"/>
          <a:srcRect/>
          <a:stretch>
            <a:fillRect/>
          </a:stretch>
        </p:blipFill>
        <p:spPr bwMode="auto">
          <a:xfrm>
            <a:off x="4770438" y="211138"/>
            <a:ext cx="4229100" cy="6396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Заголовок 1"/>
          <p:cNvSpPr>
            <a:spLocks noGrp="1"/>
          </p:cNvSpPr>
          <p:nvPr>
            <p:ph type="title"/>
          </p:nvPr>
        </p:nvSpPr>
        <p:spPr/>
        <p:txBody>
          <a:bodyPr/>
          <a:lstStyle/>
          <a:p>
            <a:endParaRPr lang="ru-RU" smtClean="0"/>
          </a:p>
        </p:txBody>
      </p:sp>
      <p:pic>
        <p:nvPicPr>
          <p:cNvPr id="53251" name="Picture 2"/>
          <p:cNvPicPr>
            <a:picLocks noGrp="1" noChangeAspect="1" noChangeArrowheads="1"/>
          </p:cNvPicPr>
          <p:nvPr>
            <p:ph idx="1"/>
          </p:nvPr>
        </p:nvPicPr>
        <p:blipFill>
          <a:blip r:embed="rId2" cstate="email"/>
          <a:srcRect/>
          <a:stretch>
            <a:fillRect/>
          </a:stretch>
        </p:blipFill>
        <p:spPr>
          <a:xfrm>
            <a:off x="2051050" y="260350"/>
            <a:ext cx="4927600" cy="6397625"/>
          </a:xfrm>
          <a:noFill/>
        </p:spPr>
      </p:pic>
      <p:sp>
        <p:nvSpPr>
          <p:cNvPr id="53252" name="TextBox 3"/>
          <p:cNvSpPr txBox="1">
            <a:spLocks noChangeArrowheads="1"/>
          </p:cNvSpPr>
          <p:nvPr/>
        </p:nvSpPr>
        <p:spPr bwMode="auto">
          <a:xfrm>
            <a:off x="6372225" y="6381750"/>
            <a:ext cx="2303463" cy="276225"/>
          </a:xfrm>
          <a:prstGeom prst="rect">
            <a:avLst/>
          </a:prstGeom>
          <a:noFill/>
          <a:ln w="9525">
            <a:noFill/>
            <a:miter lim="800000"/>
            <a:headEnd/>
            <a:tailEnd/>
          </a:ln>
        </p:spPr>
        <p:txBody>
          <a:bodyPr>
            <a:spAutoFit/>
          </a:bodyPr>
          <a:lstStyle/>
          <a:p>
            <a:pPr>
              <a:spcBef>
                <a:spcPct val="50000"/>
              </a:spcBef>
            </a:pPr>
            <a:r>
              <a:rPr lang="ru-RU" sz="1200" i="1">
                <a:solidFill>
                  <a:srgbClr val="000000"/>
                </a:solidFill>
                <a:latin typeface="Times New Roman" pitchFamily="18" charset="0"/>
              </a:rPr>
              <a:t>ОАС Ф-91 Оп-1 д. 5 л.л. 3-10</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ru-RU" smtClean="0"/>
          </a:p>
        </p:txBody>
      </p:sp>
      <p:sp>
        <p:nvSpPr>
          <p:cNvPr id="8195" name="Rectangle 3"/>
          <p:cNvSpPr>
            <a:spLocks noGrp="1" noChangeArrowheads="1"/>
          </p:cNvSpPr>
          <p:nvPr>
            <p:ph idx="1"/>
          </p:nvPr>
        </p:nvSpPr>
        <p:spPr>
          <a:xfrm>
            <a:off x="4211638" y="6904038"/>
            <a:ext cx="865187" cy="269875"/>
          </a:xfrm>
          <a:solidFill>
            <a:srgbClr val="E6D8D0"/>
          </a:solidFill>
        </p:spPr>
        <p:txBody>
          <a:bodyPr/>
          <a:lstStyle/>
          <a:p>
            <a:pPr eaLnBrk="1" hangingPunct="1"/>
            <a:endParaRPr lang="ru-RU" smtClean="0"/>
          </a:p>
        </p:txBody>
      </p:sp>
      <p:pic>
        <p:nvPicPr>
          <p:cNvPr id="7172" name="Picture 4" descr="1"/>
          <p:cNvPicPr>
            <a:picLocks noChangeAspect="1" noChangeArrowheads="1"/>
          </p:cNvPicPr>
          <p:nvPr/>
        </p:nvPicPr>
        <p:blipFill>
          <a:blip r:embed="rId2" cstate="email"/>
          <a:srcRect/>
          <a:stretch>
            <a:fillRect/>
          </a:stretch>
        </p:blipFill>
        <p:spPr bwMode="auto">
          <a:xfrm>
            <a:off x="714348" y="285728"/>
            <a:ext cx="7786688" cy="467995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197" name="Picture 5" descr="5"/>
          <p:cNvPicPr>
            <a:picLocks noChangeAspect="1" noChangeArrowheads="1"/>
          </p:cNvPicPr>
          <p:nvPr/>
        </p:nvPicPr>
        <p:blipFill>
          <a:blip r:embed="rId3" cstate="email"/>
          <a:srcRect/>
          <a:stretch>
            <a:fillRect/>
          </a:stretch>
        </p:blipFill>
        <p:spPr bwMode="auto">
          <a:xfrm>
            <a:off x="714375" y="5072063"/>
            <a:ext cx="7785100" cy="1671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Заголовок 1"/>
          <p:cNvSpPr>
            <a:spLocks noGrp="1"/>
          </p:cNvSpPr>
          <p:nvPr>
            <p:ph type="title"/>
          </p:nvPr>
        </p:nvSpPr>
        <p:spPr>
          <a:xfrm flipV="1">
            <a:off x="457200" y="1417638"/>
            <a:ext cx="1811338" cy="715962"/>
          </a:xfrm>
        </p:spPr>
        <p:txBody>
          <a:bodyPr/>
          <a:lstStyle/>
          <a:p>
            <a:endParaRPr lang="ru-RU" smtClean="0"/>
          </a:p>
        </p:txBody>
      </p:sp>
      <p:sp>
        <p:nvSpPr>
          <p:cNvPr id="54275" name="Объект 2"/>
          <p:cNvSpPr>
            <a:spLocks noGrp="1"/>
          </p:cNvSpPr>
          <p:nvPr>
            <p:ph idx="1"/>
          </p:nvPr>
        </p:nvSpPr>
        <p:spPr/>
        <p:txBody>
          <a:bodyPr/>
          <a:lstStyle/>
          <a:p>
            <a:endParaRPr lang="ru-RU" smtClean="0"/>
          </a:p>
        </p:txBody>
      </p:sp>
      <p:sp>
        <p:nvSpPr>
          <p:cNvPr id="5" name="Rectangle 1"/>
          <p:cNvSpPr>
            <a:spLocks noChangeArrowheads="1"/>
          </p:cNvSpPr>
          <p:nvPr/>
        </p:nvSpPr>
        <p:spPr bwMode="auto">
          <a:xfrm>
            <a:off x="467544" y="1065510"/>
            <a:ext cx="8208912" cy="4985980"/>
          </a:xfrm>
          <a:prstGeom prst="rect">
            <a:avLst/>
          </a:prstGeom>
          <a:ln/>
          <a:effectLst>
            <a:glow rad="228600">
              <a:schemeClr val="accent1">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anchor="ctr">
            <a:spAutoFit/>
          </a:bodyPr>
          <a:lstStyle/>
          <a:p>
            <a:pPr indent="450850" algn="l" eaLnBrk="0" hangingPunct="0">
              <a:defRPr/>
            </a:pPr>
            <a:r>
              <a:rPr lang="ru-RU" sz="2000" b="1">
                <a:solidFill>
                  <a:srgbClr val="FFFF00"/>
                </a:solidFill>
                <a:cs typeface="Times New Roman" pitchFamily="18" charset="0"/>
              </a:rPr>
              <a:t>Немало средств на дело разгрома врага внесли наши граждане из личных сбережений. </a:t>
            </a:r>
            <a:endParaRPr lang="ru-RU" sz="2000" b="1">
              <a:solidFill>
                <a:srgbClr val="FFFF00"/>
              </a:solidFill>
            </a:endParaRPr>
          </a:p>
          <a:p>
            <a:pPr indent="450850" algn="l" eaLnBrk="0" hangingPunct="0">
              <a:defRPr/>
            </a:pPr>
            <a:r>
              <a:rPr lang="ru-RU" sz="2000" b="1">
                <a:solidFill>
                  <a:srgbClr val="FFFF00"/>
                </a:solidFill>
                <a:cs typeface="Times New Roman" pitchFamily="18" charset="0"/>
              </a:rPr>
              <a:t>Первый Государственный Военный заем 1942 года был реализован на 1 млн. 800 тыс. руб.</a:t>
            </a:r>
            <a:endParaRPr lang="ru-RU" sz="2000" b="1">
              <a:solidFill>
                <a:srgbClr val="FFFF00"/>
              </a:solidFill>
            </a:endParaRPr>
          </a:p>
          <a:p>
            <a:pPr indent="450850" algn="l" eaLnBrk="0" hangingPunct="0">
              <a:defRPr/>
            </a:pPr>
            <a:r>
              <a:rPr lang="ru-RU" sz="2000" b="1">
                <a:solidFill>
                  <a:srgbClr val="FFFF00"/>
                </a:solidFill>
                <a:cs typeface="Times New Roman" pitchFamily="18" charset="0"/>
              </a:rPr>
              <a:t>Второй Государственный Военный заем 1943 года на 2 млн.526 тыс. руб.</a:t>
            </a:r>
            <a:endParaRPr lang="ru-RU" sz="2000" b="1">
              <a:solidFill>
                <a:srgbClr val="FFFF00"/>
              </a:solidFill>
            </a:endParaRPr>
          </a:p>
          <a:p>
            <a:pPr indent="450850" algn="l" eaLnBrk="0" hangingPunct="0">
              <a:defRPr/>
            </a:pPr>
            <a:r>
              <a:rPr lang="ru-RU" sz="2000" b="1">
                <a:solidFill>
                  <a:srgbClr val="FFFF00"/>
                </a:solidFill>
                <a:cs typeface="Times New Roman" pitchFamily="18" charset="0"/>
              </a:rPr>
              <a:t>Третий Государственный Военный заем 1944 года составил 3 млн. 735 тыс. руб.</a:t>
            </a:r>
            <a:endParaRPr lang="ru-RU" sz="2000" b="1">
              <a:solidFill>
                <a:srgbClr val="FFFF00"/>
              </a:solidFill>
            </a:endParaRPr>
          </a:p>
          <a:p>
            <a:pPr indent="450850" algn="l" eaLnBrk="0" hangingPunct="0">
              <a:defRPr/>
            </a:pPr>
            <a:r>
              <a:rPr lang="ru-RU" sz="2000" b="1">
                <a:solidFill>
                  <a:srgbClr val="FFFF00"/>
                </a:solidFill>
                <a:cs typeface="Times New Roman" pitchFamily="18" charset="0"/>
              </a:rPr>
              <a:t>Четвертый Государственный Военный заем 1945 г. составил 920 тыс. руб. </a:t>
            </a:r>
            <a:endParaRPr lang="ru-RU" sz="2000" b="1">
              <a:solidFill>
                <a:srgbClr val="FFFF00"/>
              </a:solidFill>
            </a:endParaRPr>
          </a:p>
          <a:p>
            <a:pPr indent="450850" algn="l" eaLnBrk="0" hangingPunct="0">
              <a:defRPr/>
            </a:pPr>
            <a:r>
              <a:rPr lang="ru-RU" sz="2000" b="1">
                <a:solidFill>
                  <a:srgbClr val="FFFF00"/>
                </a:solidFill>
                <a:cs typeface="Times New Roman" pitchFamily="18" charset="0"/>
              </a:rPr>
              <a:t>Так, заведующий конюшней Ф.П. Савилов подписался на 3000 рублей, при этом он сказал: «</a:t>
            </a:r>
            <a:r>
              <a:rPr lang="ru-RU" sz="2000" b="1" i="1">
                <a:solidFill>
                  <a:srgbClr val="FFFF00"/>
                </a:solidFill>
                <a:cs typeface="Times New Roman" pitchFamily="18" charset="0"/>
              </a:rPr>
              <a:t>Пусть фашисты знают, что советский народ, мы колхозники, ничего не пожалеем, все отдадим, чтобы изгнать коварного врага с нашей земли</a:t>
            </a:r>
            <a:r>
              <a:rPr lang="ru-RU" sz="2000" b="1">
                <a:solidFill>
                  <a:srgbClr val="FFFF00"/>
                </a:solidFill>
                <a:cs typeface="Times New Roman" pitchFamily="18" charset="0"/>
              </a:rPr>
              <a:t>».</a:t>
            </a:r>
            <a:endParaRPr lang="ru-RU" sz="2000" b="1">
              <a:solidFill>
                <a:srgbClr val="FFFF00"/>
              </a:solidFill>
            </a:endParaRPr>
          </a:p>
          <a:p>
            <a:pPr indent="450850" algn="l" eaLnBrk="0" hangingPunct="0">
              <a:defRPr/>
            </a:pPr>
            <a:endParaRPr lang="ru-RU">
              <a:solidFill>
                <a:schemeClr val="tx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Заголовок 1"/>
          <p:cNvSpPr>
            <a:spLocks noGrp="1"/>
          </p:cNvSpPr>
          <p:nvPr>
            <p:ph type="title"/>
          </p:nvPr>
        </p:nvSpPr>
        <p:spPr/>
        <p:txBody>
          <a:bodyPr/>
          <a:lstStyle/>
          <a:p>
            <a:endParaRPr lang="ru-RU" smtClean="0"/>
          </a:p>
        </p:txBody>
      </p:sp>
      <p:pic>
        <p:nvPicPr>
          <p:cNvPr id="55299" name="Picture 2" descr="F:\выставка ВОВ 2014\дополнительно\38\00092-scan_2014-04-06_10-39-44.jpg"/>
          <p:cNvPicPr>
            <a:picLocks noGrp="1" noChangeAspect="1" noChangeArrowheads="1"/>
          </p:cNvPicPr>
          <p:nvPr>
            <p:ph idx="1"/>
          </p:nvPr>
        </p:nvPicPr>
        <p:blipFill>
          <a:blip r:embed="rId2" cstate="email"/>
          <a:srcRect/>
          <a:stretch>
            <a:fillRect/>
          </a:stretch>
        </p:blipFill>
        <p:spPr>
          <a:xfrm>
            <a:off x="1619250" y="0"/>
            <a:ext cx="4737100" cy="4094163"/>
          </a:xfrm>
          <a:noFill/>
        </p:spPr>
      </p:pic>
      <p:pic>
        <p:nvPicPr>
          <p:cNvPr id="55300" name="Picture 3" descr="F:\выставка ВОВ 2014\дополнительно\38\00093-scan_2014-04-06_10-39-44.jpg"/>
          <p:cNvPicPr>
            <a:picLocks noChangeAspect="1" noChangeArrowheads="1"/>
          </p:cNvPicPr>
          <p:nvPr/>
        </p:nvPicPr>
        <p:blipFill>
          <a:blip r:embed="rId3" cstate="email"/>
          <a:srcRect/>
          <a:stretch>
            <a:fillRect/>
          </a:stretch>
        </p:blipFill>
        <p:spPr bwMode="auto">
          <a:xfrm>
            <a:off x="1619250" y="3948113"/>
            <a:ext cx="4768850" cy="2909887"/>
          </a:xfrm>
          <a:prstGeom prst="rect">
            <a:avLst/>
          </a:prstGeom>
          <a:noFill/>
          <a:ln w="9525">
            <a:noFill/>
            <a:miter lim="800000"/>
            <a:headEnd/>
            <a:tailEnd/>
          </a:ln>
        </p:spPr>
      </p:pic>
      <p:sp>
        <p:nvSpPr>
          <p:cNvPr id="55301" name="TextBox 3"/>
          <p:cNvSpPr txBox="1">
            <a:spLocks noChangeArrowheads="1"/>
          </p:cNvSpPr>
          <p:nvPr/>
        </p:nvSpPr>
        <p:spPr bwMode="auto">
          <a:xfrm>
            <a:off x="6443663" y="6424613"/>
            <a:ext cx="1944687" cy="277812"/>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38 л. 77</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Заголовок 1"/>
          <p:cNvSpPr>
            <a:spLocks noGrp="1"/>
          </p:cNvSpPr>
          <p:nvPr>
            <p:ph type="title"/>
          </p:nvPr>
        </p:nvSpPr>
        <p:spPr/>
        <p:txBody>
          <a:bodyPr/>
          <a:lstStyle/>
          <a:p>
            <a:endParaRPr lang="ru-RU" smtClean="0"/>
          </a:p>
        </p:txBody>
      </p:sp>
      <p:pic>
        <p:nvPicPr>
          <p:cNvPr id="56323" name="Picture 2" descr="F:\выставка ВОВ 2014\дополнительно\38\00144-scan_2014-04-06_10-39-44.jpg"/>
          <p:cNvPicPr>
            <a:picLocks noGrp="1" noChangeAspect="1" noChangeArrowheads="1"/>
          </p:cNvPicPr>
          <p:nvPr>
            <p:ph idx="1"/>
          </p:nvPr>
        </p:nvPicPr>
        <p:blipFill>
          <a:blip r:embed="rId2" cstate="email"/>
          <a:srcRect/>
          <a:stretch>
            <a:fillRect/>
          </a:stretch>
        </p:blipFill>
        <p:spPr>
          <a:xfrm>
            <a:off x="179388" y="115888"/>
            <a:ext cx="4291012" cy="5329237"/>
          </a:xfrm>
          <a:noFill/>
        </p:spPr>
      </p:pic>
      <p:pic>
        <p:nvPicPr>
          <p:cNvPr id="56324" name="Picture 3" descr="F:\выставка ВОВ 2014\дополнительно\38\00145-scan_2014-04-06_10-39-44.jpg"/>
          <p:cNvPicPr>
            <a:picLocks noChangeAspect="1" noChangeArrowheads="1"/>
          </p:cNvPicPr>
          <p:nvPr/>
        </p:nvPicPr>
        <p:blipFill>
          <a:blip r:embed="rId3" cstate="email"/>
          <a:srcRect/>
          <a:stretch>
            <a:fillRect/>
          </a:stretch>
        </p:blipFill>
        <p:spPr bwMode="auto">
          <a:xfrm>
            <a:off x="4643438" y="2492375"/>
            <a:ext cx="4368800" cy="3859213"/>
          </a:xfrm>
          <a:prstGeom prst="rect">
            <a:avLst/>
          </a:prstGeom>
          <a:noFill/>
          <a:ln w="9525">
            <a:noFill/>
            <a:miter lim="800000"/>
            <a:headEnd/>
            <a:tailEnd/>
          </a:ln>
        </p:spPr>
      </p:pic>
      <p:sp>
        <p:nvSpPr>
          <p:cNvPr id="56325" name="TextBox 3"/>
          <p:cNvSpPr txBox="1">
            <a:spLocks noChangeArrowheads="1"/>
          </p:cNvSpPr>
          <p:nvPr/>
        </p:nvSpPr>
        <p:spPr bwMode="auto">
          <a:xfrm>
            <a:off x="6635750" y="6467475"/>
            <a:ext cx="2376488" cy="276225"/>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38 л. 114</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Заголовок 1"/>
          <p:cNvSpPr>
            <a:spLocks noGrp="1"/>
          </p:cNvSpPr>
          <p:nvPr>
            <p:ph type="title"/>
          </p:nvPr>
        </p:nvSpPr>
        <p:spPr/>
        <p:txBody>
          <a:bodyPr/>
          <a:lstStyle/>
          <a:p>
            <a:endParaRPr lang="ru-RU" smtClean="0"/>
          </a:p>
        </p:txBody>
      </p:sp>
      <p:pic>
        <p:nvPicPr>
          <p:cNvPr id="57347" name="Picture 2" descr="F:\выставка ВОВ 2014\газеты по темам\36\IMG_0090 - копия.JPG"/>
          <p:cNvPicPr>
            <a:picLocks noGrp="1" noChangeAspect="1" noChangeArrowheads="1"/>
          </p:cNvPicPr>
          <p:nvPr>
            <p:ph idx="1"/>
          </p:nvPr>
        </p:nvPicPr>
        <p:blipFill>
          <a:blip r:embed="rId2" cstate="email"/>
          <a:srcRect/>
          <a:stretch>
            <a:fillRect/>
          </a:stretch>
        </p:blipFill>
        <p:spPr>
          <a:xfrm>
            <a:off x="539750" y="247650"/>
            <a:ext cx="3194050" cy="6256338"/>
          </a:xfrm>
          <a:noFill/>
        </p:spPr>
      </p:pic>
      <p:pic>
        <p:nvPicPr>
          <p:cNvPr id="57348" name="Picture 3" descr="F:\выставка ВОВ 2014\газеты по темам\36\IMG_0090.JPG"/>
          <p:cNvPicPr>
            <a:picLocks noChangeAspect="1" noChangeArrowheads="1"/>
          </p:cNvPicPr>
          <p:nvPr/>
        </p:nvPicPr>
        <p:blipFill>
          <a:blip r:embed="rId3" cstate="email"/>
          <a:srcRect/>
          <a:stretch>
            <a:fillRect/>
          </a:stretch>
        </p:blipFill>
        <p:spPr bwMode="auto">
          <a:xfrm>
            <a:off x="4500563" y="260350"/>
            <a:ext cx="3586162" cy="6210300"/>
          </a:xfrm>
          <a:prstGeom prst="rect">
            <a:avLst/>
          </a:prstGeom>
          <a:noFill/>
          <a:ln w="9525">
            <a:noFill/>
            <a:miter lim="800000"/>
            <a:headEnd/>
            <a:tailEnd/>
          </a:ln>
        </p:spPr>
      </p:pic>
      <p:sp>
        <p:nvSpPr>
          <p:cNvPr id="57349" name="TextBox 3"/>
          <p:cNvSpPr txBox="1">
            <a:spLocks noChangeArrowheads="1"/>
          </p:cNvSpPr>
          <p:nvPr/>
        </p:nvSpPr>
        <p:spPr bwMode="auto">
          <a:xfrm>
            <a:off x="6292850" y="6426200"/>
            <a:ext cx="2851150" cy="461963"/>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Газета «Коллективное животноводство»  от 05.05.1944 г.</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Заголовок 1"/>
          <p:cNvSpPr>
            <a:spLocks noGrp="1"/>
          </p:cNvSpPr>
          <p:nvPr>
            <p:ph type="title"/>
          </p:nvPr>
        </p:nvSpPr>
        <p:spPr/>
        <p:txBody>
          <a:bodyPr/>
          <a:lstStyle/>
          <a:p>
            <a:endParaRPr lang="ru-RU" smtClean="0"/>
          </a:p>
        </p:txBody>
      </p:sp>
      <p:pic>
        <p:nvPicPr>
          <p:cNvPr id="58371" name="Picture 2" descr="F:\выставка ВОВ 2014\дополнительно\для слайдов\IMG_0002.jpg"/>
          <p:cNvPicPr>
            <a:picLocks noGrp="1" noChangeAspect="1" noChangeArrowheads="1"/>
          </p:cNvPicPr>
          <p:nvPr>
            <p:ph idx="1"/>
          </p:nvPr>
        </p:nvPicPr>
        <p:blipFill>
          <a:blip r:embed="rId2" cstate="email"/>
          <a:srcRect/>
          <a:stretch>
            <a:fillRect/>
          </a:stretch>
        </p:blipFill>
        <p:spPr>
          <a:xfrm>
            <a:off x="971550" y="260350"/>
            <a:ext cx="7081838" cy="6067425"/>
          </a:xfrm>
          <a:noFill/>
        </p:spPr>
      </p:pic>
      <p:sp>
        <p:nvSpPr>
          <p:cNvPr id="58372" name="TextBox 3"/>
          <p:cNvSpPr txBox="1">
            <a:spLocks noChangeArrowheads="1"/>
          </p:cNvSpPr>
          <p:nvPr/>
        </p:nvSpPr>
        <p:spPr bwMode="auto">
          <a:xfrm>
            <a:off x="6300788" y="6448425"/>
            <a:ext cx="2232025" cy="276225"/>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28 л. 75</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Заголовок 1"/>
          <p:cNvSpPr>
            <a:spLocks noGrp="1"/>
          </p:cNvSpPr>
          <p:nvPr>
            <p:ph type="title"/>
          </p:nvPr>
        </p:nvSpPr>
        <p:spPr/>
        <p:txBody>
          <a:bodyPr/>
          <a:lstStyle/>
          <a:p>
            <a:endParaRPr lang="ru-RU" smtClean="0"/>
          </a:p>
        </p:txBody>
      </p:sp>
      <p:pic>
        <p:nvPicPr>
          <p:cNvPr id="59395" name="Picture 2" descr="F:\выставка ВОВ 2014\дополнительно\для слайдов\IMG_0004.JPG"/>
          <p:cNvPicPr>
            <a:picLocks noGrp="1" noChangeAspect="1" noChangeArrowheads="1"/>
          </p:cNvPicPr>
          <p:nvPr>
            <p:ph idx="1"/>
          </p:nvPr>
        </p:nvPicPr>
        <p:blipFill>
          <a:blip r:embed="rId2" cstate="email"/>
          <a:srcRect/>
          <a:stretch>
            <a:fillRect/>
          </a:stretch>
        </p:blipFill>
        <p:spPr>
          <a:xfrm>
            <a:off x="2286000" y="285750"/>
            <a:ext cx="4527550" cy="6419850"/>
          </a:xfrm>
          <a:noFill/>
        </p:spPr>
      </p:pic>
      <p:sp>
        <p:nvSpPr>
          <p:cNvPr id="59396" name="TextBox 3"/>
          <p:cNvSpPr txBox="1">
            <a:spLocks noChangeArrowheads="1"/>
          </p:cNvSpPr>
          <p:nvPr/>
        </p:nvSpPr>
        <p:spPr bwMode="auto">
          <a:xfrm>
            <a:off x="6804025" y="6453188"/>
            <a:ext cx="1911350" cy="276225"/>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29  л. 7</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60418" name="Заголовок 1"/>
          <p:cNvSpPr>
            <a:spLocks noGrp="1"/>
          </p:cNvSpPr>
          <p:nvPr>
            <p:ph type="title"/>
          </p:nvPr>
        </p:nvSpPr>
        <p:spPr/>
        <p:txBody>
          <a:bodyPr/>
          <a:lstStyle/>
          <a:p>
            <a:endParaRPr lang="ru-RU" smtClean="0"/>
          </a:p>
        </p:txBody>
      </p:sp>
      <p:pic>
        <p:nvPicPr>
          <p:cNvPr id="60419" name="Picture 4" descr="C:\Documents and Settings\User\Рабочий стол\выставка ВОВ 2014\слайды\письма\письмо 18.jpg"/>
          <p:cNvPicPr>
            <a:picLocks noGrp="1" noChangeAspect="1" noChangeArrowheads="1"/>
          </p:cNvPicPr>
          <p:nvPr>
            <p:ph idx="1"/>
          </p:nvPr>
        </p:nvPicPr>
        <p:blipFill>
          <a:blip r:embed="rId2" cstate="email"/>
          <a:srcRect/>
          <a:stretch>
            <a:fillRect/>
          </a:stretch>
        </p:blipFill>
        <p:spPr>
          <a:xfrm>
            <a:off x="285750" y="214313"/>
            <a:ext cx="4219575" cy="5967412"/>
          </a:xfrm>
          <a:noFill/>
        </p:spPr>
      </p:pic>
      <p:pic>
        <p:nvPicPr>
          <p:cNvPr id="200709" name="Picture 5" descr="C:\Documents and Settings\User\Рабочий стол\выставка ВОВ 2014\слайды\письма\письмо 19.jpg"/>
          <p:cNvPicPr>
            <a:picLocks noChangeAspect="1" noChangeArrowheads="1"/>
          </p:cNvPicPr>
          <p:nvPr/>
        </p:nvPicPr>
        <p:blipFill>
          <a:blip r:embed="rId3" cstate="email"/>
          <a:srcRect/>
          <a:stretch>
            <a:fillRect/>
          </a:stretch>
        </p:blipFill>
        <p:spPr bwMode="auto">
          <a:xfrm>
            <a:off x="4714876" y="285728"/>
            <a:ext cx="4193612" cy="592935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0421" name="TextBox 9"/>
          <p:cNvSpPr txBox="1">
            <a:spLocks noChangeArrowheads="1"/>
          </p:cNvSpPr>
          <p:nvPr/>
        </p:nvSpPr>
        <p:spPr bwMode="auto">
          <a:xfrm rot="-1332704">
            <a:off x="1697038" y="2192338"/>
            <a:ext cx="7561262" cy="2524125"/>
          </a:xfrm>
          <a:prstGeom prst="rect">
            <a:avLst/>
          </a:prstGeom>
          <a:noFill/>
          <a:ln w="9525">
            <a:noFill/>
            <a:miter lim="800000"/>
            <a:headEnd/>
            <a:tailEnd/>
          </a:ln>
        </p:spPr>
        <p:txBody>
          <a:bodyPr>
            <a:spAutoFit/>
          </a:bodyPr>
          <a:lstStyle/>
          <a:p>
            <a:r>
              <a:rPr lang="ru-RU" sz="2000" b="1" i="1">
                <a:solidFill>
                  <a:srgbClr val="000000"/>
                </a:solidFill>
                <a:latin typeface="Times New Roman" pitchFamily="18" charset="0"/>
                <a:cs typeface="Times New Roman" pitchFamily="18" charset="0"/>
              </a:rPr>
              <a:t>«Наша школа № 8 г. Новосибирска ученики 4-5 классов помогали на сельхозработах, занимались прополкой, уборкой урожая, перелопачиванием зерна. Размещали нас в домах колхозников в деревнях Покровка, Карачи, Осинцево. В районе находились в конца мая до 1 октября, учебный год начинался во время войны 1 октября».</a:t>
            </a:r>
          </a:p>
          <a:p>
            <a:r>
              <a:rPr lang="ru-RU" sz="2000" b="1" i="1">
                <a:solidFill>
                  <a:srgbClr val="000000"/>
                </a:solidFill>
                <a:latin typeface="Times New Roman" pitchFamily="18" charset="0"/>
                <a:cs typeface="Times New Roman" pitchFamily="18" charset="0"/>
              </a:rPr>
              <a:t>Из письма Сосниной Лиди Зиновьевны, Московская область</a:t>
            </a:r>
          </a:p>
          <a:p>
            <a:endParaRPr lang="ru-RU" b="1">
              <a:latin typeface="Times New Roman" pitchFamily="18" charset="0"/>
              <a:cs typeface="Times New Roman" pitchFamily="18" charset="0"/>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61442" name="Заголовок 1"/>
          <p:cNvSpPr>
            <a:spLocks noGrp="1"/>
          </p:cNvSpPr>
          <p:nvPr>
            <p:ph type="title"/>
          </p:nvPr>
        </p:nvSpPr>
        <p:spPr/>
        <p:txBody>
          <a:bodyPr/>
          <a:lstStyle/>
          <a:p>
            <a:endParaRPr lang="ru-RU" smtClean="0"/>
          </a:p>
        </p:txBody>
      </p:sp>
      <p:pic>
        <p:nvPicPr>
          <p:cNvPr id="61443" name="Picture 2" descr="C:\Documents and Settings\User\Рабочий стол\выставка ВОВ 2014\слайды\письма\письмо 32.jpg"/>
          <p:cNvPicPr>
            <a:picLocks noGrp="1" noChangeAspect="1" noChangeArrowheads="1"/>
          </p:cNvPicPr>
          <p:nvPr>
            <p:ph idx="1"/>
          </p:nvPr>
        </p:nvPicPr>
        <p:blipFill>
          <a:blip r:embed="rId2" cstate="email"/>
          <a:srcRect/>
          <a:stretch>
            <a:fillRect/>
          </a:stretch>
        </p:blipFill>
        <p:spPr>
          <a:xfrm rot="20775822">
            <a:off x="92075" y="373063"/>
            <a:ext cx="3500438" cy="3000375"/>
          </a:xfrm>
          <a:noFill/>
        </p:spPr>
      </p:pic>
      <p:pic>
        <p:nvPicPr>
          <p:cNvPr id="61444" name="Picture 3" descr="C:\Documents and Settings\User\Рабочий стол\выставка ВОВ 2014\слайды\письма\письмо 33.jpg"/>
          <p:cNvPicPr>
            <a:picLocks noChangeAspect="1" noChangeArrowheads="1"/>
          </p:cNvPicPr>
          <p:nvPr/>
        </p:nvPicPr>
        <p:blipFill>
          <a:blip r:embed="rId3" cstate="email"/>
          <a:srcRect/>
          <a:stretch>
            <a:fillRect/>
          </a:stretch>
        </p:blipFill>
        <p:spPr bwMode="auto">
          <a:xfrm>
            <a:off x="2786063" y="1928813"/>
            <a:ext cx="3051175" cy="4929187"/>
          </a:xfrm>
          <a:prstGeom prst="rect">
            <a:avLst/>
          </a:prstGeom>
          <a:noFill/>
          <a:ln w="9525">
            <a:noFill/>
            <a:miter lim="800000"/>
            <a:headEnd/>
            <a:tailEnd/>
          </a:ln>
        </p:spPr>
      </p:pic>
      <p:pic>
        <p:nvPicPr>
          <p:cNvPr id="61445" name="Picture 4" descr="C:\Documents and Settings\User\Рабочий стол\выставка ВОВ 2014\слайды\письма\письмо 34.jpg"/>
          <p:cNvPicPr>
            <a:picLocks noChangeAspect="1" noChangeArrowheads="1"/>
          </p:cNvPicPr>
          <p:nvPr/>
        </p:nvPicPr>
        <p:blipFill>
          <a:blip r:embed="rId4" cstate="email"/>
          <a:srcRect/>
          <a:stretch>
            <a:fillRect/>
          </a:stretch>
        </p:blipFill>
        <p:spPr bwMode="auto">
          <a:xfrm>
            <a:off x="5905500" y="1928813"/>
            <a:ext cx="3238500" cy="4929187"/>
          </a:xfrm>
          <a:prstGeom prst="rect">
            <a:avLst/>
          </a:prstGeom>
          <a:noFill/>
          <a:ln w="9525">
            <a:noFill/>
            <a:miter lim="800000"/>
            <a:headEnd/>
            <a:tailEnd/>
          </a:ln>
        </p:spPr>
      </p:pic>
      <p:sp>
        <p:nvSpPr>
          <p:cNvPr id="7" name="TextBox 6"/>
          <p:cNvSpPr txBox="1"/>
          <p:nvPr/>
        </p:nvSpPr>
        <p:spPr>
          <a:xfrm rot="20590710">
            <a:off x="666750" y="1458913"/>
            <a:ext cx="8034338" cy="2832100"/>
          </a:xfrm>
          <a:prstGeom prst="rect">
            <a:avLst/>
          </a:prstGeom>
          <a:noFill/>
        </p:spPr>
        <p:txBody>
          <a:bodyPr>
            <a:spAutoFit/>
          </a:bodyPr>
          <a:lstStyle/>
          <a:p>
            <a:pPr>
              <a:defRPr/>
            </a:pPr>
            <a:r>
              <a:rPr lang="ru-RU" sz="2000" b="1" i="1" dirty="0">
                <a:solidFill>
                  <a:schemeClr val="accent4">
                    <a:lumMod val="10000"/>
                  </a:schemeClr>
                </a:solidFill>
                <a:latin typeface="Times New Roman" pitchFamily="18" charset="0"/>
                <a:cs typeface="Times New Roman" pitchFamily="18" charset="0"/>
              </a:rPr>
              <a:t>«В военные годы работала в </a:t>
            </a:r>
            <a:r>
              <a:rPr lang="ru-RU" sz="2000" b="1" i="1" dirty="0" err="1">
                <a:solidFill>
                  <a:schemeClr val="accent4">
                    <a:lumMod val="10000"/>
                  </a:schemeClr>
                </a:solidFill>
                <a:latin typeface="Times New Roman" pitchFamily="18" charset="0"/>
                <a:cs typeface="Times New Roman" pitchFamily="18" charset="0"/>
              </a:rPr>
              <a:t>д.Катенисс</a:t>
            </a:r>
            <a:r>
              <a:rPr lang="ru-RU" sz="2000" b="1" i="1" dirty="0">
                <a:solidFill>
                  <a:schemeClr val="accent4">
                    <a:lumMod val="10000"/>
                  </a:schemeClr>
                </a:solidFill>
                <a:latin typeface="Times New Roman" pitchFamily="18" charset="0"/>
                <a:cs typeface="Times New Roman" pitchFamily="18" charset="0"/>
              </a:rPr>
              <a:t>. Комбайнов не было и в помине. Косили жатками и приводами вязали снопы, а ночью возили на быках на бричках эти снопы в скирды, потом молотили на молотилке. Работали одни женщины, старики и дети. Осенью веяли зерно и на быках ночью возили в Чаны. Веяли зерно тоже вручную, мешками таскали в амбары. Было очень тяжело, но все ждали конца войны и старались хорошо работать.»</a:t>
            </a:r>
          </a:p>
          <a:p>
            <a:pPr>
              <a:defRPr/>
            </a:pPr>
            <a:r>
              <a:rPr lang="ru-RU" sz="2000" b="1" i="1" dirty="0">
                <a:solidFill>
                  <a:schemeClr val="accent4">
                    <a:lumMod val="10000"/>
                  </a:schemeClr>
                </a:solidFill>
                <a:latin typeface="Times New Roman" pitchFamily="18" charset="0"/>
                <a:cs typeface="Times New Roman" pitchFamily="18" charset="0"/>
              </a:rPr>
              <a:t>Кузьмина Нина Иосифовна, Кемеровская область</a:t>
            </a:r>
          </a:p>
          <a:p>
            <a:pPr>
              <a:defRPr/>
            </a:pPr>
            <a:endParaRPr lang="ru-RU"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Заголовок 1"/>
          <p:cNvSpPr>
            <a:spLocks noGrp="1"/>
          </p:cNvSpPr>
          <p:nvPr>
            <p:ph type="title"/>
          </p:nvPr>
        </p:nvSpPr>
        <p:spPr/>
        <p:txBody>
          <a:bodyPr/>
          <a:lstStyle/>
          <a:p>
            <a:endParaRPr lang="ru-RU" smtClean="0"/>
          </a:p>
        </p:txBody>
      </p:sp>
      <p:pic>
        <p:nvPicPr>
          <p:cNvPr id="62467" name="Picture 2" descr="F:\выставка ВОВ 2014\дополнительно\38\00034-scan_2014-04-06_10-39-44.jpg"/>
          <p:cNvPicPr>
            <a:picLocks noGrp="1" noChangeAspect="1" noChangeArrowheads="1"/>
          </p:cNvPicPr>
          <p:nvPr>
            <p:ph idx="1"/>
          </p:nvPr>
        </p:nvPicPr>
        <p:blipFill>
          <a:blip r:embed="rId2" cstate="email"/>
          <a:srcRect/>
          <a:stretch>
            <a:fillRect/>
          </a:stretch>
        </p:blipFill>
        <p:spPr>
          <a:xfrm>
            <a:off x="827088" y="260350"/>
            <a:ext cx="7504112" cy="6192838"/>
          </a:xfrm>
          <a:noFill/>
        </p:spPr>
      </p:pic>
      <p:sp>
        <p:nvSpPr>
          <p:cNvPr id="62468" name="TextBox 3"/>
          <p:cNvSpPr txBox="1">
            <a:spLocks noChangeArrowheads="1"/>
          </p:cNvSpPr>
          <p:nvPr/>
        </p:nvSpPr>
        <p:spPr bwMode="auto">
          <a:xfrm>
            <a:off x="6804025" y="6453188"/>
            <a:ext cx="1944688" cy="277812"/>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38 л. 29</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Заголовок 1"/>
          <p:cNvSpPr>
            <a:spLocks noGrp="1"/>
          </p:cNvSpPr>
          <p:nvPr>
            <p:ph type="title"/>
          </p:nvPr>
        </p:nvSpPr>
        <p:spPr/>
        <p:txBody>
          <a:bodyPr/>
          <a:lstStyle/>
          <a:p>
            <a:endParaRPr lang="ru-RU" smtClean="0"/>
          </a:p>
        </p:txBody>
      </p:sp>
      <p:sp>
        <p:nvSpPr>
          <p:cNvPr id="63491" name="Объект 2"/>
          <p:cNvSpPr>
            <a:spLocks noGrp="1"/>
          </p:cNvSpPr>
          <p:nvPr>
            <p:ph idx="1"/>
          </p:nvPr>
        </p:nvSpPr>
        <p:spPr/>
        <p:txBody>
          <a:bodyPr/>
          <a:lstStyle/>
          <a:p>
            <a:endParaRPr lang="ru-RU" smtClean="0"/>
          </a:p>
        </p:txBody>
      </p:sp>
      <p:pic>
        <p:nvPicPr>
          <p:cNvPr id="63492" name="Picture 3" descr="F:\еще для слайдов\30\00074-scan_2014-04-02_13-43-33вправо.jpg"/>
          <p:cNvPicPr>
            <a:picLocks noChangeAspect="1" noChangeArrowheads="1"/>
          </p:cNvPicPr>
          <p:nvPr/>
        </p:nvPicPr>
        <p:blipFill>
          <a:blip r:embed="rId2" cstate="email"/>
          <a:srcRect/>
          <a:stretch>
            <a:fillRect/>
          </a:stretch>
        </p:blipFill>
        <p:spPr bwMode="auto">
          <a:xfrm>
            <a:off x="1763713" y="315913"/>
            <a:ext cx="5995987" cy="6294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p:txBody>
          <a:bodyPr/>
          <a:lstStyle/>
          <a:p>
            <a:endParaRPr lang="ru-RU" smtClean="0"/>
          </a:p>
        </p:txBody>
      </p:sp>
      <p:pic>
        <p:nvPicPr>
          <p:cNvPr id="9219" name="Picture 2" descr="C:\Documents and Settings\User\Рабочий стол\выставка ВОВ 2014\дополнительно\добавить\д. 13\00081-scan_2014-04-01_07-18-09вправо.jpg"/>
          <p:cNvPicPr>
            <a:picLocks noGrp="1" noChangeAspect="1" noChangeArrowheads="1"/>
          </p:cNvPicPr>
          <p:nvPr>
            <p:ph idx="1"/>
          </p:nvPr>
        </p:nvPicPr>
        <p:blipFill>
          <a:blip r:embed="rId2" cstate="email"/>
          <a:srcRect/>
          <a:stretch>
            <a:fillRect/>
          </a:stretch>
        </p:blipFill>
        <p:spPr>
          <a:xfrm>
            <a:off x="214313" y="214313"/>
            <a:ext cx="5035550" cy="3786187"/>
          </a:xfrm>
          <a:noFill/>
        </p:spPr>
      </p:pic>
      <p:pic>
        <p:nvPicPr>
          <p:cNvPr id="9220" name="Picture 3" descr="C:\Documents and Settings\User\Рабочий стол\выставка ВОВ 2014\дополнительно\добавить\д. 13\00103-scan_2014-04-01_07-18-09вправо.jpg"/>
          <p:cNvPicPr>
            <a:picLocks noChangeAspect="1" noChangeArrowheads="1"/>
          </p:cNvPicPr>
          <p:nvPr/>
        </p:nvPicPr>
        <p:blipFill>
          <a:blip r:embed="rId3" cstate="email"/>
          <a:srcRect/>
          <a:stretch>
            <a:fillRect/>
          </a:stretch>
        </p:blipFill>
        <p:spPr bwMode="auto">
          <a:xfrm>
            <a:off x="3286125" y="3214688"/>
            <a:ext cx="5678488" cy="3254375"/>
          </a:xfrm>
          <a:prstGeom prst="rect">
            <a:avLst/>
          </a:prstGeom>
          <a:noFill/>
          <a:ln w="9525">
            <a:noFill/>
            <a:miter lim="800000"/>
            <a:headEnd/>
            <a:tailEnd/>
          </a:ln>
        </p:spPr>
      </p:pic>
      <p:sp>
        <p:nvSpPr>
          <p:cNvPr id="9221" name="TextBox 5"/>
          <p:cNvSpPr txBox="1">
            <a:spLocks noChangeArrowheads="1"/>
          </p:cNvSpPr>
          <p:nvPr/>
        </p:nvSpPr>
        <p:spPr bwMode="auto">
          <a:xfrm>
            <a:off x="6429375" y="6429375"/>
            <a:ext cx="2500313" cy="277813"/>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13 лл. 63,81</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Заголовок 1"/>
          <p:cNvSpPr>
            <a:spLocks noGrp="1"/>
          </p:cNvSpPr>
          <p:nvPr>
            <p:ph type="title"/>
          </p:nvPr>
        </p:nvSpPr>
        <p:spPr/>
        <p:txBody>
          <a:bodyPr/>
          <a:lstStyle/>
          <a:p>
            <a:endParaRPr lang="ru-RU" smtClean="0"/>
          </a:p>
        </p:txBody>
      </p:sp>
      <p:pic>
        <p:nvPicPr>
          <p:cNvPr id="64515" name="Picture 2" descr="F:\еще для слайдов\30\00075-scan_2014-04-02_13-43-33вправо.jpg"/>
          <p:cNvPicPr>
            <a:picLocks noGrp="1" noChangeAspect="1" noChangeArrowheads="1"/>
          </p:cNvPicPr>
          <p:nvPr>
            <p:ph idx="1"/>
          </p:nvPr>
        </p:nvPicPr>
        <p:blipFill>
          <a:blip r:embed="rId2" cstate="email"/>
          <a:srcRect/>
          <a:stretch>
            <a:fillRect/>
          </a:stretch>
        </p:blipFill>
        <p:spPr>
          <a:xfrm>
            <a:off x="1692275" y="188913"/>
            <a:ext cx="6002338" cy="6440487"/>
          </a:xfrm>
          <a:noFill/>
        </p:spPr>
      </p:pic>
      <p:sp>
        <p:nvSpPr>
          <p:cNvPr id="64516" name="TextBox 3"/>
          <p:cNvSpPr txBox="1">
            <a:spLocks noChangeArrowheads="1"/>
          </p:cNvSpPr>
          <p:nvPr/>
        </p:nvSpPr>
        <p:spPr bwMode="auto">
          <a:xfrm>
            <a:off x="6300788" y="6237288"/>
            <a:ext cx="2303462" cy="277812"/>
          </a:xfrm>
          <a:prstGeom prst="rect">
            <a:avLst/>
          </a:prstGeom>
          <a:noFill/>
          <a:ln w="9525">
            <a:noFill/>
            <a:miter lim="800000"/>
            <a:headEnd/>
            <a:tailEnd/>
          </a:ln>
        </p:spPr>
        <p:txBody>
          <a:bodyPr>
            <a:spAutoFit/>
          </a:bodyPr>
          <a:lstStyle/>
          <a:p>
            <a:pPr algn="r"/>
            <a:r>
              <a:rPr lang="ru-RU" sz="1200" i="1">
                <a:solidFill>
                  <a:srgbClr val="000000"/>
                </a:solidFill>
                <a:latin typeface="Times New Roman" pitchFamily="18" charset="0"/>
                <a:cs typeface="Times New Roman" pitchFamily="18" charset="0"/>
              </a:rPr>
              <a:t>ОАС Ф-1 Оп-1 д. 30 л. 56</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Заголовок 1"/>
          <p:cNvSpPr>
            <a:spLocks noGrp="1"/>
          </p:cNvSpPr>
          <p:nvPr>
            <p:ph type="title"/>
          </p:nvPr>
        </p:nvSpPr>
        <p:spPr/>
        <p:txBody>
          <a:bodyPr/>
          <a:lstStyle/>
          <a:p>
            <a:endParaRPr lang="ru-RU" smtClean="0"/>
          </a:p>
        </p:txBody>
      </p:sp>
      <p:pic>
        <p:nvPicPr>
          <p:cNvPr id="65539" name="Picture 2" descr="F:\еще для слайдов\30\00006-scan_2014-04-02_13-43-33вправо.jpg"/>
          <p:cNvPicPr>
            <a:picLocks noGrp="1" noChangeAspect="1" noChangeArrowheads="1"/>
          </p:cNvPicPr>
          <p:nvPr>
            <p:ph idx="1"/>
          </p:nvPr>
        </p:nvPicPr>
        <p:blipFill>
          <a:blip r:embed="rId2" cstate="email"/>
          <a:srcRect/>
          <a:stretch>
            <a:fillRect/>
          </a:stretch>
        </p:blipFill>
        <p:spPr>
          <a:xfrm>
            <a:off x="323850" y="620713"/>
            <a:ext cx="4103688" cy="5903912"/>
          </a:xfrm>
          <a:noFill/>
        </p:spPr>
      </p:pic>
      <p:pic>
        <p:nvPicPr>
          <p:cNvPr id="65540" name="Picture 3" descr="F:\еще для слайдов\30\00007-scan_2014-04-02_13-43-33вправо.jpg"/>
          <p:cNvPicPr>
            <a:picLocks noChangeAspect="1" noChangeArrowheads="1"/>
          </p:cNvPicPr>
          <p:nvPr/>
        </p:nvPicPr>
        <p:blipFill>
          <a:blip r:embed="rId3" cstate="email"/>
          <a:srcRect/>
          <a:stretch>
            <a:fillRect/>
          </a:stretch>
        </p:blipFill>
        <p:spPr bwMode="auto">
          <a:xfrm>
            <a:off x="4508500" y="1341438"/>
            <a:ext cx="4611688" cy="2382837"/>
          </a:xfrm>
          <a:prstGeom prst="rect">
            <a:avLst/>
          </a:prstGeom>
          <a:noFill/>
          <a:ln w="9525">
            <a:noFill/>
            <a:miter lim="800000"/>
            <a:headEnd/>
            <a:tailEnd/>
          </a:ln>
        </p:spPr>
      </p:pic>
      <p:sp>
        <p:nvSpPr>
          <p:cNvPr id="65541" name="TextBox 3"/>
          <p:cNvSpPr txBox="1">
            <a:spLocks noChangeArrowheads="1"/>
          </p:cNvSpPr>
          <p:nvPr/>
        </p:nvSpPr>
        <p:spPr bwMode="auto">
          <a:xfrm>
            <a:off x="7081838" y="6381750"/>
            <a:ext cx="1871662" cy="276225"/>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30 л. 5</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Заголовок 1"/>
          <p:cNvSpPr>
            <a:spLocks noGrp="1"/>
          </p:cNvSpPr>
          <p:nvPr>
            <p:ph type="title"/>
          </p:nvPr>
        </p:nvSpPr>
        <p:spPr/>
        <p:txBody>
          <a:bodyPr/>
          <a:lstStyle/>
          <a:p>
            <a:endParaRPr lang="ru-RU" smtClean="0"/>
          </a:p>
        </p:txBody>
      </p:sp>
      <p:pic>
        <p:nvPicPr>
          <p:cNvPr id="66563" name="Picture 2" descr="C:\Documents and Settings\User\Рабочий стол\выставка ВОВ 2014\дополнительно\добавить\д. 13\00074-scan_2014-04-01_07-18-09вправо.jpg"/>
          <p:cNvPicPr>
            <a:picLocks noGrp="1" noChangeAspect="1" noChangeArrowheads="1"/>
          </p:cNvPicPr>
          <p:nvPr>
            <p:ph idx="1"/>
          </p:nvPr>
        </p:nvPicPr>
        <p:blipFill>
          <a:blip r:embed="rId2" cstate="email"/>
          <a:srcRect/>
          <a:stretch>
            <a:fillRect/>
          </a:stretch>
        </p:blipFill>
        <p:spPr>
          <a:xfrm>
            <a:off x="357188" y="571500"/>
            <a:ext cx="8383587" cy="5643563"/>
          </a:xfrm>
          <a:noFill/>
        </p:spPr>
      </p:pic>
      <p:sp>
        <p:nvSpPr>
          <p:cNvPr id="66564" name="TextBox 4"/>
          <p:cNvSpPr txBox="1">
            <a:spLocks noChangeArrowheads="1"/>
          </p:cNvSpPr>
          <p:nvPr/>
        </p:nvSpPr>
        <p:spPr bwMode="auto">
          <a:xfrm>
            <a:off x="6215063" y="6357938"/>
            <a:ext cx="2500312" cy="277812"/>
          </a:xfrm>
          <a:prstGeom prst="rect">
            <a:avLst/>
          </a:prstGeom>
          <a:noFill/>
          <a:ln w="9525">
            <a:noFill/>
            <a:miter lim="800000"/>
            <a:headEnd/>
            <a:tailEnd/>
          </a:ln>
        </p:spPr>
        <p:txBody>
          <a:bodyPr>
            <a:spAutoFit/>
          </a:bodyPr>
          <a:lstStyle/>
          <a:p>
            <a:r>
              <a:rPr lang="ru-RU" sz="1200">
                <a:solidFill>
                  <a:srgbClr val="000000"/>
                </a:solidFill>
                <a:latin typeface="Times New Roman" pitchFamily="18" charset="0"/>
                <a:cs typeface="Times New Roman" pitchFamily="18" charset="0"/>
              </a:rPr>
              <a:t>Основание Ф-1 Оп-1 д. 13 л. 58</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p:txBody>
          <a:bodyPr/>
          <a:lstStyle/>
          <a:p>
            <a:endParaRPr lang="ru-RU" smtClean="0"/>
          </a:p>
        </p:txBody>
      </p:sp>
      <p:pic>
        <p:nvPicPr>
          <p:cNvPr id="67587" name="Picture 2" descr="C:\Documents and Settings\User\Рабочий стол\выставка ВОВ 2014\дополнительно\добавить\д. 13\00093-scan_2014-04-01_07-18-09вправо.jpg"/>
          <p:cNvPicPr>
            <a:picLocks noGrp="1" noChangeAspect="1" noChangeArrowheads="1"/>
          </p:cNvPicPr>
          <p:nvPr>
            <p:ph idx="1"/>
          </p:nvPr>
        </p:nvPicPr>
        <p:blipFill>
          <a:blip r:embed="rId2" cstate="email"/>
          <a:srcRect/>
          <a:stretch>
            <a:fillRect/>
          </a:stretch>
        </p:blipFill>
        <p:spPr>
          <a:xfrm>
            <a:off x="214313" y="285750"/>
            <a:ext cx="4191000" cy="5997575"/>
          </a:xfrm>
          <a:noFill/>
        </p:spPr>
      </p:pic>
      <p:pic>
        <p:nvPicPr>
          <p:cNvPr id="67588" name="Picture 3" descr="C:\Documents and Settings\User\Рабочий стол\выставка ВОВ 2014\дополнительно\добавить\д. 13\00094-scan_2014-04-01_07-18-09вправо.jpg"/>
          <p:cNvPicPr>
            <a:picLocks noChangeAspect="1" noChangeArrowheads="1"/>
          </p:cNvPicPr>
          <p:nvPr/>
        </p:nvPicPr>
        <p:blipFill>
          <a:blip r:embed="rId3" cstate="email"/>
          <a:srcRect/>
          <a:stretch>
            <a:fillRect/>
          </a:stretch>
        </p:blipFill>
        <p:spPr bwMode="auto">
          <a:xfrm>
            <a:off x="4500563" y="1357313"/>
            <a:ext cx="4357687" cy="3071812"/>
          </a:xfrm>
          <a:prstGeom prst="rect">
            <a:avLst/>
          </a:prstGeom>
          <a:noFill/>
          <a:ln w="9525">
            <a:noFill/>
            <a:miter lim="800000"/>
            <a:headEnd/>
            <a:tailEnd/>
          </a:ln>
        </p:spPr>
      </p:pic>
      <p:sp>
        <p:nvSpPr>
          <p:cNvPr id="67589" name="TextBox 5"/>
          <p:cNvSpPr txBox="1">
            <a:spLocks noChangeArrowheads="1"/>
          </p:cNvSpPr>
          <p:nvPr/>
        </p:nvSpPr>
        <p:spPr bwMode="auto">
          <a:xfrm>
            <a:off x="6429375" y="6357938"/>
            <a:ext cx="2428875" cy="277812"/>
          </a:xfrm>
          <a:prstGeom prst="rect">
            <a:avLst/>
          </a:prstGeom>
          <a:noFill/>
          <a:ln w="9525">
            <a:noFill/>
            <a:miter lim="800000"/>
            <a:headEnd/>
            <a:tailEnd/>
          </a:ln>
        </p:spPr>
        <p:txBody>
          <a:bodyPr>
            <a:spAutoFit/>
          </a:bodyPr>
          <a:lstStyle/>
          <a:p>
            <a:r>
              <a:rPr lang="ru-RU" sz="1200">
                <a:solidFill>
                  <a:srgbClr val="000000"/>
                </a:solidFill>
                <a:latin typeface="Times New Roman" pitchFamily="18" charset="0"/>
                <a:cs typeface="Times New Roman" pitchFamily="18" charset="0"/>
              </a:rPr>
              <a:t>Основание Ф-1 Оп-1 д. 13 л.38</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endParaRPr lang="ru-RU" smtClean="0"/>
          </a:p>
        </p:txBody>
      </p:sp>
      <p:sp>
        <p:nvSpPr>
          <p:cNvPr id="68611" name="Rectangle 3"/>
          <p:cNvSpPr>
            <a:spLocks noGrp="1" noChangeArrowheads="1"/>
          </p:cNvSpPr>
          <p:nvPr>
            <p:ph idx="1"/>
          </p:nvPr>
        </p:nvSpPr>
        <p:spPr>
          <a:xfrm flipH="1">
            <a:off x="9144000" y="6589713"/>
            <a:ext cx="396875" cy="268287"/>
          </a:xfrm>
          <a:solidFill>
            <a:srgbClr val="E6D8D0"/>
          </a:solidFill>
        </p:spPr>
        <p:txBody>
          <a:bodyPr/>
          <a:lstStyle/>
          <a:p>
            <a:pPr eaLnBrk="1" hangingPunct="1"/>
            <a:endParaRPr lang="ru-RU" smtClean="0"/>
          </a:p>
        </p:txBody>
      </p:sp>
      <p:pic>
        <p:nvPicPr>
          <p:cNvPr id="68612" name="Picture 4" descr="00092-scan_2014-04-01_07-18-09вправо"/>
          <p:cNvPicPr>
            <a:picLocks noChangeAspect="1" noChangeArrowheads="1"/>
          </p:cNvPicPr>
          <p:nvPr/>
        </p:nvPicPr>
        <p:blipFill>
          <a:blip r:embed="rId2" cstate="email"/>
          <a:srcRect/>
          <a:stretch>
            <a:fillRect/>
          </a:stretch>
        </p:blipFill>
        <p:spPr bwMode="auto">
          <a:xfrm>
            <a:off x="1404938" y="168275"/>
            <a:ext cx="5822950" cy="6507163"/>
          </a:xfrm>
          <a:prstGeom prst="rect">
            <a:avLst/>
          </a:prstGeom>
          <a:noFill/>
          <a:ln w="9525">
            <a:noFill/>
            <a:miter lim="800000"/>
            <a:headEnd/>
            <a:tailEnd/>
          </a:ln>
        </p:spPr>
      </p:pic>
      <p:sp>
        <p:nvSpPr>
          <p:cNvPr id="68613" name="Text Box 5"/>
          <p:cNvSpPr txBox="1">
            <a:spLocks noChangeArrowheads="1"/>
          </p:cNvSpPr>
          <p:nvPr/>
        </p:nvSpPr>
        <p:spPr bwMode="auto">
          <a:xfrm>
            <a:off x="6084888" y="6308725"/>
            <a:ext cx="2233612" cy="366713"/>
          </a:xfrm>
          <a:prstGeom prst="rect">
            <a:avLst/>
          </a:prstGeom>
          <a:noFill/>
          <a:ln w="9525">
            <a:noFill/>
            <a:miter lim="800000"/>
            <a:headEnd/>
            <a:tailEnd/>
          </a:ln>
        </p:spPr>
        <p:txBody>
          <a:bodyPr>
            <a:spAutoFit/>
          </a:bodyPr>
          <a:lstStyle/>
          <a:p>
            <a:pPr algn="l">
              <a:spcBef>
                <a:spcPct val="50000"/>
              </a:spcBef>
            </a:pPr>
            <a:endParaRPr lang="ru-RU"/>
          </a:p>
        </p:txBody>
      </p:sp>
      <p:sp>
        <p:nvSpPr>
          <p:cNvPr id="68614" name="Text Box 6"/>
          <p:cNvSpPr txBox="1">
            <a:spLocks noChangeArrowheads="1"/>
          </p:cNvSpPr>
          <p:nvPr/>
        </p:nvSpPr>
        <p:spPr bwMode="auto">
          <a:xfrm>
            <a:off x="7183438" y="6370638"/>
            <a:ext cx="1873250" cy="274637"/>
          </a:xfrm>
          <a:prstGeom prst="rect">
            <a:avLst/>
          </a:prstGeom>
          <a:noFill/>
          <a:ln w="9525">
            <a:noFill/>
            <a:miter lim="800000"/>
            <a:headEnd/>
            <a:tailEnd/>
          </a:ln>
        </p:spPr>
        <p:txBody>
          <a:bodyPr>
            <a:spAutoFit/>
          </a:bodyPr>
          <a:lstStyle/>
          <a:p>
            <a:pPr algn="r">
              <a:spcBef>
                <a:spcPct val="50000"/>
              </a:spcBef>
            </a:pPr>
            <a:r>
              <a:rPr lang="ru-RU" sz="1200" i="1">
                <a:solidFill>
                  <a:srgbClr val="000000"/>
                </a:solidFill>
                <a:latin typeface="Times New Roman" pitchFamily="18" charset="0"/>
              </a:rPr>
              <a:t>ОАС Ф-1 Оп-1 д. 13 л. 33</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Заголовок 1"/>
          <p:cNvSpPr>
            <a:spLocks noGrp="1"/>
          </p:cNvSpPr>
          <p:nvPr>
            <p:ph type="title"/>
          </p:nvPr>
        </p:nvSpPr>
        <p:spPr/>
        <p:txBody>
          <a:bodyPr/>
          <a:lstStyle/>
          <a:p>
            <a:endParaRPr lang="ru-RU" smtClean="0"/>
          </a:p>
        </p:txBody>
      </p:sp>
      <p:pic>
        <p:nvPicPr>
          <p:cNvPr id="69635" name="Picture 2" descr="F:\еще для слайдов\30\00032-scan_2014-04-02_13-43-33вправо.jpg"/>
          <p:cNvPicPr>
            <a:picLocks noGrp="1" noChangeAspect="1" noChangeArrowheads="1"/>
          </p:cNvPicPr>
          <p:nvPr>
            <p:ph idx="1"/>
          </p:nvPr>
        </p:nvPicPr>
        <p:blipFill>
          <a:blip r:embed="rId2" cstate="email"/>
          <a:srcRect/>
          <a:stretch>
            <a:fillRect/>
          </a:stretch>
        </p:blipFill>
        <p:spPr>
          <a:xfrm>
            <a:off x="2071688" y="0"/>
            <a:ext cx="4524375" cy="3441700"/>
          </a:xfrm>
          <a:noFill/>
        </p:spPr>
      </p:pic>
      <p:pic>
        <p:nvPicPr>
          <p:cNvPr id="69636" name="Picture 3" descr="F:\еще для слайдов\30\00033-scan_2014-04-02_13-43-33вправо.jpg"/>
          <p:cNvPicPr>
            <a:picLocks noChangeAspect="1" noChangeArrowheads="1"/>
          </p:cNvPicPr>
          <p:nvPr/>
        </p:nvPicPr>
        <p:blipFill>
          <a:blip r:embed="rId3" cstate="email"/>
          <a:srcRect/>
          <a:stretch>
            <a:fillRect/>
          </a:stretch>
        </p:blipFill>
        <p:spPr bwMode="auto">
          <a:xfrm>
            <a:off x="2143125" y="3500438"/>
            <a:ext cx="4511675" cy="3152775"/>
          </a:xfrm>
          <a:prstGeom prst="rect">
            <a:avLst/>
          </a:prstGeom>
          <a:noFill/>
          <a:ln w="9525">
            <a:noFill/>
            <a:miter lim="800000"/>
            <a:headEnd/>
            <a:tailEnd/>
          </a:ln>
        </p:spPr>
      </p:pic>
      <p:sp>
        <p:nvSpPr>
          <p:cNvPr id="69637" name="TextBox 3"/>
          <p:cNvSpPr txBox="1">
            <a:spLocks noChangeArrowheads="1"/>
          </p:cNvSpPr>
          <p:nvPr/>
        </p:nvSpPr>
        <p:spPr bwMode="auto">
          <a:xfrm>
            <a:off x="6227763" y="6308725"/>
            <a:ext cx="2232025" cy="277813"/>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30 л. 23</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endParaRPr lang="ru-RU" smtClean="0"/>
          </a:p>
        </p:txBody>
      </p:sp>
      <p:sp>
        <p:nvSpPr>
          <p:cNvPr id="70659" name="Rectangle 3"/>
          <p:cNvSpPr>
            <a:spLocks noGrp="1" noChangeArrowheads="1"/>
          </p:cNvSpPr>
          <p:nvPr>
            <p:ph idx="1"/>
          </p:nvPr>
        </p:nvSpPr>
        <p:spPr>
          <a:xfrm flipH="1">
            <a:off x="9144000" y="5732463"/>
            <a:ext cx="180975" cy="1125537"/>
          </a:xfrm>
          <a:solidFill>
            <a:srgbClr val="E6D8D0"/>
          </a:solidFill>
        </p:spPr>
        <p:txBody>
          <a:bodyPr/>
          <a:lstStyle/>
          <a:p>
            <a:pPr eaLnBrk="1" hangingPunct="1"/>
            <a:endParaRPr lang="ru-RU" smtClean="0"/>
          </a:p>
        </p:txBody>
      </p:sp>
      <p:pic>
        <p:nvPicPr>
          <p:cNvPr id="70660" name="Picture 4" descr="00212-scan_2014-04-10_12-42-02вправо"/>
          <p:cNvPicPr>
            <a:picLocks noChangeAspect="1" noChangeArrowheads="1"/>
          </p:cNvPicPr>
          <p:nvPr/>
        </p:nvPicPr>
        <p:blipFill>
          <a:blip r:embed="rId2" cstate="email"/>
          <a:srcRect/>
          <a:stretch>
            <a:fillRect/>
          </a:stretch>
        </p:blipFill>
        <p:spPr bwMode="auto">
          <a:xfrm>
            <a:off x="425450" y="357188"/>
            <a:ext cx="8218488" cy="6024562"/>
          </a:xfrm>
          <a:prstGeom prst="rect">
            <a:avLst/>
          </a:prstGeom>
          <a:noFill/>
          <a:ln w="9525">
            <a:noFill/>
            <a:miter lim="800000"/>
            <a:headEnd/>
            <a:tailEnd/>
          </a:ln>
        </p:spPr>
      </p:pic>
      <p:sp>
        <p:nvSpPr>
          <p:cNvPr id="70661" name="Text Box 5"/>
          <p:cNvSpPr txBox="1">
            <a:spLocks noChangeArrowheads="1"/>
          </p:cNvSpPr>
          <p:nvPr/>
        </p:nvSpPr>
        <p:spPr bwMode="auto">
          <a:xfrm>
            <a:off x="6227763" y="6381750"/>
            <a:ext cx="2916237" cy="274638"/>
          </a:xfrm>
          <a:prstGeom prst="rect">
            <a:avLst/>
          </a:prstGeom>
          <a:noFill/>
          <a:ln w="9525">
            <a:noFill/>
            <a:miter lim="800000"/>
            <a:headEnd/>
            <a:tailEnd/>
          </a:ln>
        </p:spPr>
        <p:txBody>
          <a:bodyPr>
            <a:spAutoFit/>
          </a:bodyPr>
          <a:lstStyle/>
          <a:p>
            <a:pPr algn="r">
              <a:spcBef>
                <a:spcPct val="50000"/>
              </a:spcBef>
            </a:pPr>
            <a:r>
              <a:rPr lang="ru-RU" sz="1200" i="1">
                <a:solidFill>
                  <a:srgbClr val="000000"/>
                </a:solidFill>
                <a:latin typeface="Times New Roman" pitchFamily="18" charset="0"/>
              </a:rPr>
              <a:t>ОАС Ф-1 Оп-1 д. 50 л. 194</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endParaRPr lang="ru-RU" smtClean="0"/>
          </a:p>
        </p:txBody>
      </p:sp>
      <p:sp>
        <p:nvSpPr>
          <p:cNvPr id="71683" name="Rectangle 3"/>
          <p:cNvSpPr>
            <a:spLocks noGrp="1" noChangeArrowheads="1"/>
          </p:cNvSpPr>
          <p:nvPr>
            <p:ph idx="1"/>
          </p:nvPr>
        </p:nvSpPr>
        <p:spPr>
          <a:xfrm flipH="1">
            <a:off x="9144000" y="6092825"/>
            <a:ext cx="180975" cy="765175"/>
          </a:xfrm>
          <a:solidFill>
            <a:srgbClr val="E6D8D0"/>
          </a:solidFill>
        </p:spPr>
        <p:txBody>
          <a:bodyPr/>
          <a:lstStyle/>
          <a:p>
            <a:pPr eaLnBrk="1" hangingPunct="1"/>
            <a:endParaRPr lang="ru-RU" smtClean="0"/>
          </a:p>
        </p:txBody>
      </p:sp>
      <p:pic>
        <p:nvPicPr>
          <p:cNvPr id="71684" name="Picture 4" descr="00254-scan_2014-04-10_12-42-02вправо"/>
          <p:cNvPicPr>
            <a:picLocks noChangeAspect="1" noChangeArrowheads="1"/>
          </p:cNvPicPr>
          <p:nvPr/>
        </p:nvPicPr>
        <p:blipFill>
          <a:blip r:embed="rId2" cstate="email"/>
          <a:srcRect/>
          <a:stretch>
            <a:fillRect/>
          </a:stretch>
        </p:blipFill>
        <p:spPr bwMode="auto">
          <a:xfrm>
            <a:off x="1619250" y="200025"/>
            <a:ext cx="5632450" cy="6453188"/>
          </a:xfrm>
          <a:prstGeom prst="rect">
            <a:avLst/>
          </a:prstGeom>
          <a:noFill/>
          <a:ln w="9525">
            <a:noFill/>
            <a:miter lim="800000"/>
            <a:headEnd/>
            <a:tailEnd/>
          </a:ln>
        </p:spPr>
      </p:pic>
      <p:sp>
        <p:nvSpPr>
          <p:cNvPr id="71685" name="Text Box 5"/>
          <p:cNvSpPr txBox="1">
            <a:spLocks noChangeArrowheads="1"/>
          </p:cNvSpPr>
          <p:nvPr/>
        </p:nvSpPr>
        <p:spPr bwMode="auto">
          <a:xfrm>
            <a:off x="7164388" y="6524625"/>
            <a:ext cx="1979612" cy="274638"/>
          </a:xfrm>
          <a:prstGeom prst="rect">
            <a:avLst/>
          </a:prstGeom>
          <a:noFill/>
          <a:ln w="9525">
            <a:noFill/>
            <a:miter lim="800000"/>
            <a:headEnd/>
            <a:tailEnd/>
          </a:ln>
        </p:spPr>
        <p:txBody>
          <a:bodyPr>
            <a:spAutoFit/>
          </a:bodyPr>
          <a:lstStyle/>
          <a:p>
            <a:pPr>
              <a:spcBef>
                <a:spcPct val="50000"/>
              </a:spcBef>
            </a:pPr>
            <a:r>
              <a:rPr lang="ru-RU" sz="1200" i="1">
                <a:solidFill>
                  <a:srgbClr val="000000"/>
                </a:solidFill>
                <a:latin typeface="Times New Roman" pitchFamily="18" charset="0"/>
              </a:rPr>
              <a:t>ОАС Ф-1 Оп-1 д. 50 л. 235</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Заголовок 1"/>
          <p:cNvSpPr>
            <a:spLocks noGrp="1"/>
          </p:cNvSpPr>
          <p:nvPr>
            <p:ph type="title"/>
          </p:nvPr>
        </p:nvSpPr>
        <p:spPr/>
        <p:txBody>
          <a:bodyPr/>
          <a:lstStyle/>
          <a:p>
            <a:endParaRPr lang="ru-RU" smtClean="0"/>
          </a:p>
        </p:txBody>
      </p:sp>
      <p:pic>
        <p:nvPicPr>
          <p:cNvPr id="72707" name="Picture 2" descr="C:\Documents and Settings\User\Рабочий стол\выставка ВОВ 2014\слайды\письма\письмо 14.jpg"/>
          <p:cNvPicPr>
            <a:picLocks noGrp="1" noChangeAspect="1" noChangeArrowheads="1"/>
          </p:cNvPicPr>
          <p:nvPr>
            <p:ph idx="1"/>
          </p:nvPr>
        </p:nvPicPr>
        <p:blipFill>
          <a:blip r:embed="rId2" cstate="email"/>
          <a:srcRect/>
          <a:stretch>
            <a:fillRect/>
          </a:stretch>
        </p:blipFill>
        <p:spPr>
          <a:xfrm>
            <a:off x="0" y="500063"/>
            <a:ext cx="4383088" cy="5357812"/>
          </a:xfrm>
          <a:noFill/>
        </p:spPr>
      </p:pic>
      <p:pic>
        <p:nvPicPr>
          <p:cNvPr id="72708" name="Picture 3" descr="C:\Documents and Settings\User\Рабочий стол\выставка ВОВ 2014\слайды\письма\письмо 15.jpg"/>
          <p:cNvPicPr>
            <a:picLocks noChangeAspect="1" noChangeArrowheads="1"/>
          </p:cNvPicPr>
          <p:nvPr/>
        </p:nvPicPr>
        <p:blipFill>
          <a:blip r:embed="rId3" cstate="email"/>
          <a:srcRect/>
          <a:stretch>
            <a:fillRect/>
          </a:stretch>
        </p:blipFill>
        <p:spPr bwMode="auto">
          <a:xfrm>
            <a:off x="4667250" y="500063"/>
            <a:ext cx="4476750" cy="5372100"/>
          </a:xfrm>
          <a:prstGeom prst="rect">
            <a:avLst/>
          </a:prstGeom>
          <a:noFill/>
          <a:ln w="9525">
            <a:noFill/>
            <a:miter lim="800000"/>
            <a:headEnd/>
            <a:tailEnd/>
          </a:ln>
        </p:spPr>
      </p:pic>
      <p:sp>
        <p:nvSpPr>
          <p:cNvPr id="72709" name="TextBox 5"/>
          <p:cNvSpPr txBox="1">
            <a:spLocks noChangeArrowheads="1"/>
          </p:cNvSpPr>
          <p:nvPr/>
        </p:nvSpPr>
        <p:spPr bwMode="auto">
          <a:xfrm rot="-387290">
            <a:off x="600075" y="2354263"/>
            <a:ext cx="7983538" cy="3446462"/>
          </a:xfrm>
          <a:prstGeom prst="rect">
            <a:avLst/>
          </a:prstGeom>
          <a:noFill/>
          <a:ln w="9525">
            <a:noFill/>
            <a:miter lim="800000"/>
            <a:headEnd/>
            <a:tailEnd/>
          </a:ln>
        </p:spPr>
        <p:txBody>
          <a:bodyPr>
            <a:spAutoFit/>
          </a:bodyPr>
          <a:lstStyle/>
          <a:p>
            <a:r>
              <a:rPr lang="ru-RU" sz="2000" b="1" i="1">
                <a:solidFill>
                  <a:srgbClr val="000000"/>
                </a:solidFill>
                <a:latin typeface="Times New Roman" pitchFamily="18" charset="0"/>
                <a:cs typeface="Times New Roman" pitchFamily="18" charset="0"/>
              </a:rPr>
              <a:t>«Во время войны проживала в аул Кошкуле, работали от промышленной артели «Искра»  с. Чаны. Женщины ткали, а мы, дети, пряли шерсть, лен, сушили картошку, морковь, свеклу. Даже ночами чистили овощи с коптилочкой, света тогда не было. В Чанах в этой артели работали сапожные и пимокатные цеха. Мы ездили за кожей и хромом в Куйбышев даже на товарных поездах. В Кошкуле и Чанах поезда не останавливались и мы срывали стоп-кран и прыгали вместе с этой кожей под откос. Даже сейчас страшно все это вспоминать »</a:t>
            </a:r>
          </a:p>
          <a:p>
            <a:r>
              <a:rPr lang="ru-RU" sz="2000" b="1" i="1">
                <a:solidFill>
                  <a:srgbClr val="000000"/>
                </a:solidFill>
                <a:latin typeface="Times New Roman" pitchFamily="18" charset="0"/>
                <a:cs typeface="Times New Roman" pitchFamily="18" charset="0"/>
              </a:rPr>
              <a:t>Живетьева Зинаида Григорьевна, Иркутская область</a:t>
            </a:r>
          </a:p>
          <a:p>
            <a:endParaRPr lang="ru-RU"/>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Заголовок 1"/>
          <p:cNvSpPr>
            <a:spLocks noGrp="1"/>
          </p:cNvSpPr>
          <p:nvPr>
            <p:ph type="title"/>
          </p:nvPr>
        </p:nvSpPr>
        <p:spPr/>
        <p:txBody>
          <a:bodyPr/>
          <a:lstStyle/>
          <a:p>
            <a:endParaRPr lang="ru-RU" smtClean="0"/>
          </a:p>
        </p:txBody>
      </p:sp>
      <p:pic>
        <p:nvPicPr>
          <p:cNvPr id="73731" name="Picture 2" descr="C:\Documents and Settings\User\Рабочий стол\выставка ВОВ 2014\дополнительно\добавить\д. 13\00162-scan_2014-04-01_07-18-09вправо.jpg"/>
          <p:cNvPicPr>
            <a:picLocks noGrp="1" noChangeAspect="1" noChangeArrowheads="1"/>
          </p:cNvPicPr>
          <p:nvPr>
            <p:ph idx="1"/>
          </p:nvPr>
        </p:nvPicPr>
        <p:blipFill>
          <a:blip r:embed="rId2" cstate="email"/>
          <a:srcRect/>
          <a:stretch>
            <a:fillRect/>
          </a:stretch>
        </p:blipFill>
        <p:spPr>
          <a:xfrm>
            <a:off x="1785938" y="0"/>
            <a:ext cx="4929187" cy="3738563"/>
          </a:xfrm>
          <a:noFill/>
        </p:spPr>
      </p:pic>
      <p:pic>
        <p:nvPicPr>
          <p:cNvPr id="73732" name="Picture 3" descr="C:\Documents and Settings\User\Рабочий стол\выставка ВОВ 2014\дополнительно\добавить\д. 13\00163-scan_2014-04-01_07-18-09вправо.jpg"/>
          <p:cNvPicPr>
            <a:picLocks noChangeAspect="1" noChangeArrowheads="1"/>
          </p:cNvPicPr>
          <p:nvPr/>
        </p:nvPicPr>
        <p:blipFill>
          <a:blip r:embed="rId3" cstate="email"/>
          <a:srcRect/>
          <a:stretch>
            <a:fillRect/>
          </a:stretch>
        </p:blipFill>
        <p:spPr bwMode="auto">
          <a:xfrm>
            <a:off x="1714500" y="3714750"/>
            <a:ext cx="5008563" cy="3143250"/>
          </a:xfrm>
          <a:prstGeom prst="rect">
            <a:avLst/>
          </a:prstGeom>
          <a:noFill/>
          <a:ln w="9525">
            <a:noFill/>
            <a:miter lim="800000"/>
            <a:headEnd/>
            <a:tailEnd/>
          </a:ln>
        </p:spPr>
      </p:pic>
      <p:sp>
        <p:nvSpPr>
          <p:cNvPr id="73733" name="TextBox 5"/>
          <p:cNvSpPr txBox="1">
            <a:spLocks noChangeArrowheads="1"/>
          </p:cNvSpPr>
          <p:nvPr/>
        </p:nvSpPr>
        <p:spPr bwMode="auto">
          <a:xfrm>
            <a:off x="7000875" y="6357938"/>
            <a:ext cx="2143125" cy="277812"/>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13 л. 137</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endParaRPr lang="ru-RU" smtClean="0"/>
          </a:p>
        </p:txBody>
      </p:sp>
      <p:sp>
        <p:nvSpPr>
          <p:cNvPr id="10243" name="Rectangle 3"/>
          <p:cNvSpPr>
            <a:spLocks noGrp="1" noChangeArrowheads="1"/>
          </p:cNvSpPr>
          <p:nvPr>
            <p:ph idx="1"/>
          </p:nvPr>
        </p:nvSpPr>
        <p:spPr/>
        <p:txBody>
          <a:bodyPr/>
          <a:lstStyle/>
          <a:p>
            <a:pPr eaLnBrk="1" hangingPunct="1"/>
            <a:endParaRPr lang="ru-RU" smtClean="0"/>
          </a:p>
        </p:txBody>
      </p:sp>
      <p:pic>
        <p:nvPicPr>
          <p:cNvPr id="13316" name="Picture 4" descr="старые карачи 1941"/>
          <p:cNvPicPr>
            <a:picLocks noChangeAspect="1" noChangeArrowheads="1"/>
          </p:cNvPicPr>
          <p:nvPr/>
        </p:nvPicPr>
        <p:blipFill>
          <a:blip r:embed="rId2" cstate="email"/>
          <a:srcRect/>
          <a:stretch>
            <a:fillRect/>
          </a:stretch>
        </p:blipFill>
        <p:spPr bwMode="auto">
          <a:xfrm>
            <a:off x="214282" y="214290"/>
            <a:ext cx="8732036" cy="605633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0245" name="Text Box 5"/>
          <p:cNvSpPr txBox="1">
            <a:spLocks noChangeArrowheads="1"/>
          </p:cNvSpPr>
          <p:nvPr/>
        </p:nvSpPr>
        <p:spPr bwMode="auto">
          <a:xfrm>
            <a:off x="2143125" y="6381750"/>
            <a:ext cx="7216775" cy="400050"/>
          </a:xfrm>
          <a:prstGeom prst="rect">
            <a:avLst/>
          </a:prstGeom>
          <a:noFill/>
          <a:ln w="9525">
            <a:noFill/>
            <a:miter lim="800000"/>
            <a:headEnd/>
            <a:tailEnd/>
          </a:ln>
        </p:spPr>
        <p:txBody>
          <a:bodyPr>
            <a:spAutoFit/>
          </a:bodyPr>
          <a:lstStyle/>
          <a:p>
            <a:pPr algn="l">
              <a:spcBef>
                <a:spcPct val="50000"/>
              </a:spcBef>
            </a:pPr>
            <a:r>
              <a:rPr lang="ru-RU" sz="2000" b="1" i="1">
                <a:solidFill>
                  <a:srgbClr val="FFFF00"/>
                </a:solidFill>
              </a:rPr>
              <a:t>Проводы на фронт с. Старые Карачи 1941 г.</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endParaRPr lang="ru-RU" smtClean="0"/>
          </a:p>
        </p:txBody>
      </p:sp>
      <p:sp>
        <p:nvSpPr>
          <p:cNvPr id="74755" name="Rectangle 3"/>
          <p:cNvSpPr>
            <a:spLocks noGrp="1" noChangeArrowheads="1"/>
          </p:cNvSpPr>
          <p:nvPr>
            <p:ph idx="1"/>
          </p:nvPr>
        </p:nvSpPr>
        <p:spPr>
          <a:xfrm flipH="1">
            <a:off x="9144000" y="6308725"/>
            <a:ext cx="323850" cy="549275"/>
          </a:xfrm>
          <a:solidFill>
            <a:srgbClr val="E6D8D0"/>
          </a:solidFill>
        </p:spPr>
        <p:txBody>
          <a:bodyPr/>
          <a:lstStyle/>
          <a:p>
            <a:pPr eaLnBrk="1" hangingPunct="1"/>
            <a:endParaRPr lang="ru-RU" smtClean="0"/>
          </a:p>
        </p:txBody>
      </p:sp>
      <p:pic>
        <p:nvPicPr>
          <p:cNvPr id="74756" name="Picture 4" descr="00035-scan_2014-04-04_11-28-12вправо"/>
          <p:cNvPicPr>
            <a:picLocks noChangeAspect="1" noChangeArrowheads="1"/>
          </p:cNvPicPr>
          <p:nvPr/>
        </p:nvPicPr>
        <p:blipFill>
          <a:blip r:embed="rId2" cstate="email"/>
          <a:srcRect/>
          <a:stretch>
            <a:fillRect/>
          </a:stretch>
        </p:blipFill>
        <p:spPr bwMode="auto">
          <a:xfrm>
            <a:off x="1835150" y="549275"/>
            <a:ext cx="4970463" cy="5783263"/>
          </a:xfrm>
          <a:prstGeom prst="rect">
            <a:avLst/>
          </a:prstGeom>
          <a:noFill/>
          <a:ln w="9525">
            <a:noFill/>
            <a:miter lim="800000"/>
            <a:headEnd/>
            <a:tailEnd/>
          </a:ln>
        </p:spPr>
      </p:pic>
      <p:sp>
        <p:nvSpPr>
          <p:cNvPr id="74757" name="Text Box 5"/>
          <p:cNvSpPr txBox="1">
            <a:spLocks noChangeArrowheads="1"/>
          </p:cNvSpPr>
          <p:nvPr/>
        </p:nvSpPr>
        <p:spPr bwMode="auto">
          <a:xfrm>
            <a:off x="6634163" y="6453188"/>
            <a:ext cx="2484437" cy="274637"/>
          </a:xfrm>
          <a:prstGeom prst="rect">
            <a:avLst/>
          </a:prstGeom>
          <a:noFill/>
          <a:ln w="9525">
            <a:noFill/>
            <a:miter lim="800000"/>
            <a:headEnd/>
            <a:tailEnd/>
          </a:ln>
        </p:spPr>
        <p:txBody>
          <a:bodyPr>
            <a:spAutoFit/>
          </a:bodyPr>
          <a:lstStyle/>
          <a:p>
            <a:pPr algn="r">
              <a:spcBef>
                <a:spcPct val="50000"/>
              </a:spcBef>
            </a:pPr>
            <a:r>
              <a:rPr lang="ru-RU" sz="1200" i="1">
                <a:solidFill>
                  <a:srgbClr val="000000"/>
                </a:solidFill>
                <a:latin typeface="Times New Roman" pitchFamily="18" charset="0"/>
              </a:rPr>
              <a:t>ОАС Ф-1 Оп-1 д. 37 л. 27</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Заголовок 1"/>
          <p:cNvSpPr>
            <a:spLocks noGrp="1"/>
          </p:cNvSpPr>
          <p:nvPr>
            <p:ph type="title"/>
          </p:nvPr>
        </p:nvSpPr>
        <p:spPr/>
        <p:txBody>
          <a:bodyPr/>
          <a:lstStyle/>
          <a:p>
            <a:endParaRPr lang="ru-RU" smtClean="0"/>
          </a:p>
        </p:txBody>
      </p:sp>
      <p:pic>
        <p:nvPicPr>
          <p:cNvPr id="75779" name="Picture 2" descr="F:\еще для слайдов\35\00069-scan_2014-04-04_07-09-54вправо.jpg"/>
          <p:cNvPicPr>
            <a:picLocks noGrp="1" noChangeAspect="1" noChangeArrowheads="1"/>
          </p:cNvPicPr>
          <p:nvPr>
            <p:ph idx="1"/>
          </p:nvPr>
        </p:nvPicPr>
        <p:blipFill>
          <a:blip r:embed="rId2" cstate="email"/>
          <a:srcRect/>
          <a:stretch>
            <a:fillRect/>
          </a:stretch>
        </p:blipFill>
        <p:spPr>
          <a:xfrm>
            <a:off x="2484438" y="303213"/>
            <a:ext cx="3429000" cy="5075237"/>
          </a:xfrm>
          <a:noFill/>
        </p:spPr>
      </p:pic>
      <p:pic>
        <p:nvPicPr>
          <p:cNvPr id="75780" name="Picture 3" descr="F:\еще для слайдов\35\00070-scan_2014-04-04_07-09-54вправо.jpg"/>
          <p:cNvPicPr>
            <a:picLocks noChangeAspect="1" noChangeArrowheads="1"/>
          </p:cNvPicPr>
          <p:nvPr/>
        </p:nvPicPr>
        <p:blipFill>
          <a:blip r:embed="rId3" cstate="email"/>
          <a:srcRect/>
          <a:stretch>
            <a:fillRect/>
          </a:stretch>
        </p:blipFill>
        <p:spPr bwMode="auto">
          <a:xfrm>
            <a:off x="2489200" y="5275263"/>
            <a:ext cx="3451225" cy="1222375"/>
          </a:xfrm>
          <a:prstGeom prst="rect">
            <a:avLst/>
          </a:prstGeom>
          <a:noFill/>
          <a:ln w="9525">
            <a:noFill/>
            <a:miter lim="800000"/>
            <a:headEnd/>
            <a:tailEnd/>
          </a:ln>
        </p:spPr>
      </p:pic>
      <p:sp>
        <p:nvSpPr>
          <p:cNvPr id="75781" name="TextBox 3"/>
          <p:cNvSpPr txBox="1">
            <a:spLocks noChangeArrowheads="1"/>
          </p:cNvSpPr>
          <p:nvPr/>
        </p:nvSpPr>
        <p:spPr bwMode="auto">
          <a:xfrm>
            <a:off x="6084888" y="6308725"/>
            <a:ext cx="2087562" cy="277813"/>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35 л. 49</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Заголовок 1"/>
          <p:cNvSpPr>
            <a:spLocks noGrp="1"/>
          </p:cNvSpPr>
          <p:nvPr>
            <p:ph type="title"/>
          </p:nvPr>
        </p:nvSpPr>
        <p:spPr/>
        <p:txBody>
          <a:bodyPr/>
          <a:lstStyle/>
          <a:p>
            <a:endParaRPr lang="ru-RU" smtClean="0"/>
          </a:p>
        </p:txBody>
      </p:sp>
      <p:pic>
        <p:nvPicPr>
          <p:cNvPr id="76803" name="Picture 2" descr="F:\еще для слайдов\27\00054-scan_2014-04-02_07-47-46вправо.jpg"/>
          <p:cNvPicPr>
            <a:picLocks noGrp="1" noChangeAspect="1" noChangeArrowheads="1"/>
          </p:cNvPicPr>
          <p:nvPr>
            <p:ph idx="1"/>
          </p:nvPr>
        </p:nvPicPr>
        <p:blipFill>
          <a:blip r:embed="rId2" cstate="email"/>
          <a:srcRect/>
          <a:stretch>
            <a:fillRect/>
          </a:stretch>
        </p:blipFill>
        <p:spPr>
          <a:xfrm>
            <a:off x="684213" y="333375"/>
            <a:ext cx="8081962" cy="5702300"/>
          </a:xfrm>
          <a:noFill/>
        </p:spPr>
      </p:pic>
      <p:sp>
        <p:nvSpPr>
          <p:cNvPr id="76804" name="TextBox 3"/>
          <p:cNvSpPr txBox="1">
            <a:spLocks noChangeArrowheads="1"/>
          </p:cNvSpPr>
          <p:nvPr/>
        </p:nvSpPr>
        <p:spPr bwMode="auto">
          <a:xfrm>
            <a:off x="7019925" y="6165850"/>
            <a:ext cx="1873250" cy="276225"/>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cs typeface="Times New Roman" pitchFamily="18" charset="0"/>
              </a:rPr>
              <a:t>ОАС Ф-1 Оп-1 д. 27 л. 47</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endParaRPr lang="ru-RU" smtClean="0"/>
          </a:p>
        </p:txBody>
      </p:sp>
      <p:sp>
        <p:nvSpPr>
          <p:cNvPr id="77827" name="Rectangle 3"/>
          <p:cNvSpPr>
            <a:spLocks noGrp="1" noChangeArrowheads="1"/>
          </p:cNvSpPr>
          <p:nvPr>
            <p:ph idx="1"/>
          </p:nvPr>
        </p:nvSpPr>
        <p:spPr>
          <a:xfrm flipH="1">
            <a:off x="9144000" y="6237288"/>
            <a:ext cx="46038" cy="620712"/>
          </a:xfrm>
          <a:solidFill>
            <a:srgbClr val="E6D8D0"/>
          </a:solidFill>
        </p:spPr>
        <p:txBody>
          <a:bodyPr/>
          <a:lstStyle/>
          <a:p>
            <a:pPr eaLnBrk="1" hangingPunct="1"/>
            <a:endParaRPr lang="ru-RU" smtClean="0"/>
          </a:p>
        </p:txBody>
      </p:sp>
      <p:pic>
        <p:nvPicPr>
          <p:cNvPr id="77828" name="Picture 4" descr="00029-scan_2014-04-09_10-38-43"/>
          <p:cNvPicPr>
            <a:picLocks noChangeAspect="1" noChangeArrowheads="1"/>
          </p:cNvPicPr>
          <p:nvPr/>
        </p:nvPicPr>
        <p:blipFill>
          <a:blip r:embed="rId2" cstate="email"/>
          <a:srcRect/>
          <a:stretch>
            <a:fillRect/>
          </a:stretch>
        </p:blipFill>
        <p:spPr bwMode="auto">
          <a:xfrm>
            <a:off x="539750" y="136525"/>
            <a:ext cx="3846513" cy="6526213"/>
          </a:xfrm>
          <a:prstGeom prst="rect">
            <a:avLst/>
          </a:prstGeom>
          <a:noFill/>
          <a:ln w="9525">
            <a:noFill/>
            <a:miter lim="800000"/>
            <a:headEnd/>
            <a:tailEnd/>
          </a:ln>
        </p:spPr>
      </p:pic>
      <p:pic>
        <p:nvPicPr>
          <p:cNvPr id="77829" name="Picture 5" descr="00030-scan_2014-04-09_10-38-43"/>
          <p:cNvPicPr>
            <a:picLocks noChangeAspect="1" noChangeArrowheads="1"/>
          </p:cNvPicPr>
          <p:nvPr/>
        </p:nvPicPr>
        <p:blipFill>
          <a:blip r:embed="rId3" cstate="email"/>
          <a:srcRect/>
          <a:stretch>
            <a:fillRect/>
          </a:stretch>
        </p:blipFill>
        <p:spPr bwMode="auto">
          <a:xfrm>
            <a:off x="4500563" y="785813"/>
            <a:ext cx="4124325" cy="4992687"/>
          </a:xfrm>
          <a:prstGeom prst="rect">
            <a:avLst/>
          </a:prstGeom>
          <a:noFill/>
          <a:ln w="9525">
            <a:noFill/>
            <a:miter lim="800000"/>
            <a:headEnd/>
            <a:tailEnd/>
          </a:ln>
        </p:spPr>
      </p:pic>
      <p:sp>
        <p:nvSpPr>
          <p:cNvPr id="77830" name="Text Box 7"/>
          <p:cNvSpPr txBox="1">
            <a:spLocks noChangeArrowheads="1"/>
          </p:cNvSpPr>
          <p:nvPr/>
        </p:nvSpPr>
        <p:spPr bwMode="auto">
          <a:xfrm>
            <a:off x="6804025" y="6524625"/>
            <a:ext cx="2339975" cy="274638"/>
          </a:xfrm>
          <a:prstGeom prst="rect">
            <a:avLst/>
          </a:prstGeom>
          <a:noFill/>
          <a:ln w="9525">
            <a:noFill/>
            <a:miter lim="800000"/>
            <a:headEnd/>
            <a:tailEnd/>
          </a:ln>
        </p:spPr>
        <p:txBody>
          <a:bodyPr>
            <a:spAutoFit/>
          </a:bodyPr>
          <a:lstStyle/>
          <a:p>
            <a:pPr algn="l">
              <a:spcBef>
                <a:spcPct val="50000"/>
              </a:spcBef>
            </a:pPr>
            <a:r>
              <a:rPr lang="ru-RU" sz="1200" i="1">
                <a:solidFill>
                  <a:srgbClr val="000000"/>
                </a:solidFill>
                <a:latin typeface="Times New Roman" pitchFamily="18" charset="0"/>
              </a:rPr>
              <a:t>ОАС Ф-1 Оп-1 д. 29 л.л. 24-24об</a:t>
            </a:r>
          </a:p>
        </p:txBody>
      </p:sp>
      <p:sp>
        <p:nvSpPr>
          <p:cNvPr id="77831" name="Text Box 8"/>
          <p:cNvSpPr txBox="1">
            <a:spLocks noChangeArrowheads="1"/>
          </p:cNvSpPr>
          <p:nvPr/>
        </p:nvSpPr>
        <p:spPr bwMode="auto">
          <a:xfrm rot="-959005">
            <a:off x="3254375" y="966788"/>
            <a:ext cx="6227763" cy="5470525"/>
          </a:xfrm>
          <a:prstGeom prst="rect">
            <a:avLst/>
          </a:prstGeom>
          <a:noFill/>
          <a:ln w="9525">
            <a:noFill/>
            <a:miter lim="800000"/>
            <a:headEnd/>
            <a:tailEnd/>
          </a:ln>
        </p:spPr>
        <p:txBody>
          <a:bodyPr>
            <a:spAutoFit/>
          </a:bodyPr>
          <a:lstStyle/>
          <a:p>
            <a:r>
              <a:rPr lang="ru-RU" sz="1600" b="1">
                <a:solidFill>
                  <a:srgbClr val="000000"/>
                </a:solidFill>
                <a:latin typeface="Times New Roman" pitchFamily="18" charset="0"/>
              </a:rPr>
              <a:t>НОРМЫ ВЫДАЧИ ХЛЕБА ТАРИФИЦИРОВАННОМУ НАСЕЛЕНИЮ</a:t>
            </a:r>
          </a:p>
          <a:p>
            <a:r>
              <a:rPr lang="ru-RU" sz="1600" b="1">
                <a:solidFill>
                  <a:srgbClr val="000000"/>
                </a:solidFill>
                <a:latin typeface="Times New Roman" pitchFamily="18" charset="0"/>
              </a:rPr>
              <a:t>НА АВГУСТ МЕСЯЦ 1942 Г.</a:t>
            </a:r>
          </a:p>
          <a:p>
            <a:endParaRPr lang="ru-RU" sz="1600" b="1">
              <a:solidFill>
                <a:srgbClr val="000000"/>
              </a:solidFill>
              <a:latin typeface="Times New Roman" pitchFamily="18" charset="0"/>
            </a:endParaRPr>
          </a:p>
          <a:p>
            <a:pPr algn="l"/>
            <a:r>
              <a:rPr lang="ru-RU" sz="1600" b="1">
                <a:solidFill>
                  <a:srgbClr val="000000"/>
                </a:solidFill>
                <a:latin typeface="Times New Roman" pitchFamily="18" charset="0"/>
              </a:rPr>
              <a:t>	-активу, райвоенкомату, главным агрономами главным механикам МТС, составу НКВД, главам семей – 800 г;</a:t>
            </a:r>
          </a:p>
          <a:p>
            <a:pPr algn="l"/>
            <a:r>
              <a:rPr lang="ru-RU" sz="1600" b="1">
                <a:solidFill>
                  <a:srgbClr val="000000"/>
                </a:solidFill>
                <a:latin typeface="Times New Roman" pitchFamily="18" charset="0"/>
              </a:rPr>
              <a:t>	-женам нач.состава, эвакуированным, рабочим заготзерно, нефтебазы, кирзавода, пимокатного цеха, рабочим МТС, электростанции, рабочим по лесозаготовке, метеостанции, руководителям учреждений – 600 г;</a:t>
            </a:r>
          </a:p>
          <a:p>
            <a:pPr algn="l"/>
            <a:r>
              <a:rPr lang="ru-RU" sz="1600" b="1">
                <a:solidFill>
                  <a:srgbClr val="000000"/>
                </a:solidFill>
                <a:latin typeface="Times New Roman" pitchFamily="18" charset="0"/>
              </a:rPr>
              <a:t>	-рабочим торфозаготовок- 700 г, перевыполняющим нормы – 800 г;</a:t>
            </a:r>
          </a:p>
          <a:p>
            <a:pPr algn="l"/>
            <a:r>
              <a:rPr lang="ru-RU" sz="1600" b="1">
                <a:solidFill>
                  <a:srgbClr val="000000"/>
                </a:solidFill>
                <a:latin typeface="Times New Roman" pitchFamily="18" charset="0"/>
              </a:rPr>
              <a:t>	-остальным рабочим и служащим – 500 г;</a:t>
            </a:r>
          </a:p>
          <a:p>
            <a:pPr algn="l"/>
            <a:r>
              <a:rPr lang="ru-RU" sz="1600" b="1">
                <a:solidFill>
                  <a:srgbClr val="000000"/>
                </a:solidFill>
                <a:latin typeface="Times New Roman" pitchFamily="18" charset="0"/>
              </a:rPr>
              <a:t>	-иждивенцам всех категорий – 300 г;</a:t>
            </a:r>
          </a:p>
          <a:p>
            <a:pPr algn="l"/>
            <a:r>
              <a:rPr lang="ru-RU" sz="1600" b="1">
                <a:solidFill>
                  <a:srgbClr val="000000"/>
                </a:solidFill>
                <a:latin typeface="Times New Roman" pitchFamily="18" charset="0"/>
              </a:rPr>
              <a:t>	-отдыхающим красноармейцам, комсоставу, инвалидам ВОВ – 500 г;</a:t>
            </a:r>
          </a:p>
          <a:p>
            <a:pPr algn="l"/>
            <a:r>
              <a:rPr lang="ru-RU" sz="1600" b="1">
                <a:solidFill>
                  <a:srgbClr val="000000"/>
                </a:solidFill>
                <a:latin typeface="Times New Roman" pitchFamily="18" charset="0"/>
              </a:rPr>
              <a:t>	-пенсионерам и престарелым – 400 г;</a:t>
            </a:r>
          </a:p>
          <a:p>
            <a:pPr algn="l"/>
            <a:r>
              <a:rPr lang="ru-RU" sz="1600" b="1">
                <a:solidFill>
                  <a:srgbClr val="000000"/>
                </a:solidFill>
                <a:latin typeface="Times New Roman" pitchFamily="18" charset="0"/>
              </a:rPr>
              <a:t>	-всем больным – 500 г;</a:t>
            </a:r>
          </a:p>
          <a:p>
            <a:pPr algn="l"/>
            <a:r>
              <a:rPr lang="ru-RU" sz="1600" b="1">
                <a:solidFill>
                  <a:srgbClr val="000000"/>
                </a:solidFill>
                <a:latin typeface="Times New Roman" pitchFamily="18" charset="0"/>
              </a:rPr>
              <a:t>	-детсадам – 200 г на ребенка</a:t>
            </a:r>
          </a:p>
          <a:p>
            <a:pPr algn="l"/>
            <a:r>
              <a:rPr lang="ru-RU" sz="1600" b="1">
                <a:solidFill>
                  <a:srgbClr val="000000"/>
                </a:solidFill>
                <a:latin typeface="Times New Roman" pitchFamily="18" charset="0"/>
              </a:rPr>
              <a:t>	-милиции – 400 г на человека</a:t>
            </a:r>
          </a:p>
          <a:p>
            <a:pPr algn="l"/>
            <a:endParaRPr lang="ru-RU" sz="1600" b="1">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endParaRPr lang="ru-RU" smtClean="0"/>
          </a:p>
        </p:txBody>
      </p:sp>
      <p:sp>
        <p:nvSpPr>
          <p:cNvPr id="78851" name="Rectangle 3"/>
          <p:cNvSpPr>
            <a:spLocks noGrp="1" noChangeArrowheads="1"/>
          </p:cNvSpPr>
          <p:nvPr>
            <p:ph idx="1"/>
          </p:nvPr>
        </p:nvSpPr>
        <p:spPr>
          <a:xfrm flipV="1">
            <a:off x="0" y="7062788"/>
            <a:ext cx="395288" cy="46037"/>
          </a:xfrm>
          <a:solidFill>
            <a:srgbClr val="E6D8D0"/>
          </a:solidFill>
        </p:spPr>
        <p:txBody>
          <a:bodyPr/>
          <a:lstStyle/>
          <a:p>
            <a:pPr eaLnBrk="1" hangingPunct="1"/>
            <a:endParaRPr lang="ru-RU" smtClean="0"/>
          </a:p>
        </p:txBody>
      </p:sp>
      <p:pic>
        <p:nvPicPr>
          <p:cNvPr id="78852" name="Picture 4" descr="00189-scan_2014-04-10_12-42-02вправо"/>
          <p:cNvPicPr>
            <a:picLocks noChangeAspect="1" noChangeArrowheads="1"/>
          </p:cNvPicPr>
          <p:nvPr/>
        </p:nvPicPr>
        <p:blipFill>
          <a:blip r:embed="rId2" cstate="email"/>
          <a:srcRect/>
          <a:stretch>
            <a:fillRect/>
          </a:stretch>
        </p:blipFill>
        <p:spPr bwMode="auto">
          <a:xfrm rot="-410782">
            <a:off x="250825" y="0"/>
            <a:ext cx="4608513" cy="6858000"/>
          </a:xfrm>
          <a:prstGeom prst="rect">
            <a:avLst/>
          </a:prstGeom>
          <a:noFill/>
          <a:ln w="9525">
            <a:noFill/>
            <a:miter lim="800000"/>
            <a:headEnd/>
            <a:tailEnd/>
          </a:ln>
        </p:spPr>
      </p:pic>
      <p:pic>
        <p:nvPicPr>
          <p:cNvPr id="78853" name="Picture 5" descr="00196-scan_2014-04-10_12-42-02вправо"/>
          <p:cNvPicPr>
            <a:picLocks noChangeAspect="1" noChangeArrowheads="1"/>
          </p:cNvPicPr>
          <p:nvPr/>
        </p:nvPicPr>
        <p:blipFill>
          <a:blip r:embed="rId3" cstate="email"/>
          <a:srcRect/>
          <a:stretch>
            <a:fillRect/>
          </a:stretch>
        </p:blipFill>
        <p:spPr bwMode="auto">
          <a:xfrm rot="636106">
            <a:off x="4284663" y="620713"/>
            <a:ext cx="5124450" cy="3889375"/>
          </a:xfrm>
          <a:prstGeom prst="rect">
            <a:avLst/>
          </a:prstGeom>
          <a:noFill/>
          <a:ln w="9525">
            <a:noFill/>
            <a:miter lim="800000"/>
            <a:headEnd/>
            <a:tailEnd/>
          </a:ln>
        </p:spPr>
      </p:pic>
      <p:sp>
        <p:nvSpPr>
          <p:cNvPr id="78854" name="Text Box 6"/>
          <p:cNvSpPr txBox="1">
            <a:spLocks noChangeArrowheads="1"/>
          </p:cNvSpPr>
          <p:nvPr/>
        </p:nvSpPr>
        <p:spPr bwMode="auto">
          <a:xfrm>
            <a:off x="6300788" y="6165850"/>
            <a:ext cx="2843212" cy="274638"/>
          </a:xfrm>
          <a:prstGeom prst="rect">
            <a:avLst/>
          </a:prstGeom>
          <a:noFill/>
          <a:ln w="9525">
            <a:noFill/>
            <a:miter lim="800000"/>
            <a:headEnd/>
            <a:tailEnd/>
          </a:ln>
        </p:spPr>
        <p:txBody>
          <a:bodyPr>
            <a:spAutoFit/>
          </a:bodyPr>
          <a:lstStyle/>
          <a:p>
            <a:pPr algn="r">
              <a:spcBef>
                <a:spcPct val="50000"/>
              </a:spcBef>
            </a:pPr>
            <a:r>
              <a:rPr lang="ru-RU" sz="1200" i="1">
                <a:solidFill>
                  <a:srgbClr val="000000"/>
                </a:solidFill>
                <a:latin typeface="Times New Roman" pitchFamily="18" charset="0"/>
              </a:rPr>
              <a:t>ОАС Ф-1 Оп-1 д. 50 л.л. 167, 178</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endParaRPr lang="ru-RU" smtClean="0"/>
          </a:p>
        </p:txBody>
      </p:sp>
      <p:sp>
        <p:nvSpPr>
          <p:cNvPr id="79875" name="Rectangle 3"/>
          <p:cNvSpPr>
            <a:spLocks noGrp="1" noChangeArrowheads="1"/>
          </p:cNvSpPr>
          <p:nvPr>
            <p:ph idx="1"/>
          </p:nvPr>
        </p:nvSpPr>
        <p:spPr>
          <a:xfrm flipH="1">
            <a:off x="9144000" y="0"/>
            <a:ext cx="180975" cy="260350"/>
          </a:xfrm>
          <a:solidFill>
            <a:srgbClr val="E6D8D0"/>
          </a:solidFill>
        </p:spPr>
        <p:txBody>
          <a:bodyPr/>
          <a:lstStyle/>
          <a:p>
            <a:pPr eaLnBrk="1" hangingPunct="1"/>
            <a:endParaRPr lang="ru-RU" smtClean="0"/>
          </a:p>
        </p:txBody>
      </p:sp>
      <p:pic>
        <p:nvPicPr>
          <p:cNvPr id="79876" name="Picture 4" descr="4"/>
          <p:cNvPicPr>
            <a:picLocks noChangeAspect="1" noChangeArrowheads="1"/>
          </p:cNvPicPr>
          <p:nvPr/>
        </p:nvPicPr>
        <p:blipFill>
          <a:blip r:embed="rId2" cstate="email"/>
          <a:srcRect/>
          <a:stretch>
            <a:fillRect/>
          </a:stretch>
        </p:blipFill>
        <p:spPr bwMode="auto">
          <a:xfrm>
            <a:off x="246063" y="1484313"/>
            <a:ext cx="8718550" cy="3740150"/>
          </a:xfrm>
          <a:prstGeom prst="rect">
            <a:avLst/>
          </a:prstGeom>
          <a:noFill/>
          <a:ln w="9525">
            <a:noFill/>
            <a:miter lim="800000"/>
            <a:headEnd/>
            <a:tailEnd/>
          </a:ln>
        </p:spPr>
      </p:pic>
      <p:sp>
        <p:nvSpPr>
          <p:cNvPr id="79877" name="Text Box 6"/>
          <p:cNvSpPr txBox="1">
            <a:spLocks noChangeArrowheads="1"/>
          </p:cNvSpPr>
          <p:nvPr/>
        </p:nvSpPr>
        <p:spPr bwMode="auto">
          <a:xfrm>
            <a:off x="5759450" y="6491288"/>
            <a:ext cx="3384550" cy="276225"/>
          </a:xfrm>
          <a:prstGeom prst="rect">
            <a:avLst/>
          </a:prstGeom>
          <a:noFill/>
          <a:ln w="9525">
            <a:noFill/>
            <a:miter lim="800000"/>
            <a:headEnd/>
            <a:tailEnd/>
          </a:ln>
        </p:spPr>
        <p:txBody>
          <a:bodyPr>
            <a:spAutoFit/>
          </a:bodyPr>
          <a:lstStyle/>
          <a:p>
            <a:pPr>
              <a:spcBef>
                <a:spcPct val="50000"/>
              </a:spcBef>
            </a:pPr>
            <a:r>
              <a:rPr lang="ru-RU" sz="1200" i="1">
                <a:solidFill>
                  <a:srgbClr val="000000"/>
                </a:solidFill>
                <a:latin typeface="Times New Roman" pitchFamily="18" charset="0"/>
                <a:cs typeface="Times New Roman" pitchFamily="18" charset="0"/>
              </a:rPr>
              <a:t>ОАС Ф-1 Оп-1 д.</a:t>
            </a:r>
            <a:r>
              <a:rPr lang="en-US" sz="1200" i="1">
                <a:solidFill>
                  <a:srgbClr val="000000"/>
                </a:solidFill>
                <a:latin typeface="Times New Roman" pitchFamily="18" charset="0"/>
                <a:cs typeface="Times New Roman" pitchFamily="18" charset="0"/>
              </a:rPr>
              <a:t> 13</a:t>
            </a:r>
            <a:endParaRPr lang="ru-RU" sz="1200" i="1">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endParaRPr lang="ru-RU" smtClean="0"/>
          </a:p>
        </p:txBody>
      </p:sp>
      <p:sp>
        <p:nvSpPr>
          <p:cNvPr id="80899" name="Rectangle 3"/>
          <p:cNvSpPr>
            <a:spLocks noGrp="1" noChangeArrowheads="1"/>
          </p:cNvSpPr>
          <p:nvPr>
            <p:ph idx="1"/>
          </p:nvPr>
        </p:nvSpPr>
        <p:spPr>
          <a:xfrm flipH="1">
            <a:off x="9144000" y="4446588"/>
            <a:ext cx="396875" cy="2411412"/>
          </a:xfrm>
          <a:solidFill>
            <a:srgbClr val="E6D8D0"/>
          </a:solidFill>
        </p:spPr>
        <p:txBody>
          <a:bodyPr/>
          <a:lstStyle/>
          <a:p>
            <a:pPr eaLnBrk="1" hangingPunct="1"/>
            <a:endParaRPr lang="ru-RU" smtClean="0"/>
          </a:p>
        </p:txBody>
      </p:sp>
      <p:pic>
        <p:nvPicPr>
          <p:cNvPr id="80900" name="Picture 4" descr="00128-scan_2014-04-07_05-34-58вправ"/>
          <p:cNvPicPr>
            <a:picLocks noChangeAspect="1" noChangeArrowheads="1"/>
          </p:cNvPicPr>
          <p:nvPr/>
        </p:nvPicPr>
        <p:blipFill>
          <a:blip r:embed="rId2" cstate="email"/>
          <a:srcRect/>
          <a:stretch>
            <a:fillRect/>
          </a:stretch>
        </p:blipFill>
        <p:spPr bwMode="auto">
          <a:xfrm>
            <a:off x="1116013" y="458788"/>
            <a:ext cx="6696075" cy="3998912"/>
          </a:xfrm>
          <a:prstGeom prst="rect">
            <a:avLst/>
          </a:prstGeom>
          <a:noFill/>
          <a:ln w="9525">
            <a:noFill/>
            <a:miter lim="800000"/>
            <a:headEnd/>
            <a:tailEnd/>
          </a:ln>
        </p:spPr>
      </p:pic>
      <p:pic>
        <p:nvPicPr>
          <p:cNvPr id="80901" name="Picture 6" descr="00129-scan_2014-04-07_05-34-58вправ"/>
          <p:cNvPicPr>
            <a:picLocks noChangeAspect="1" noChangeArrowheads="1"/>
          </p:cNvPicPr>
          <p:nvPr/>
        </p:nvPicPr>
        <p:blipFill>
          <a:blip r:embed="rId3" cstate="email"/>
          <a:srcRect/>
          <a:stretch>
            <a:fillRect/>
          </a:stretch>
        </p:blipFill>
        <p:spPr bwMode="auto">
          <a:xfrm>
            <a:off x="1116013" y="4446588"/>
            <a:ext cx="6661150" cy="2205037"/>
          </a:xfrm>
          <a:prstGeom prst="rect">
            <a:avLst/>
          </a:prstGeom>
          <a:noFill/>
          <a:ln w="9525">
            <a:noFill/>
            <a:miter lim="800000"/>
            <a:headEnd/>
            <a:tailEnd/>
          </a:ln>
        </p:spPr>
      </p:pic>
      <p:sp>
        <p:nvSpPr>
          <p:cNvPr id="80902" name="Text Box 7"/>
          <p:cNvSpPr txBox="1">
            <a:spLocks noChangeArrowheads="1"/>
          </p:cNvSpPr>
          <p:nvPr/>
        </p:nvSpPr>
        <p:spPr bwMode="auto">
          <a:xfrm>
            <a:off x="6084888" y="6170613"/>
            <a:ext cx="2879725" cy="962025"/>
          </a:xfrm>
          <a:prstGeom prst="rect">
            <a:avLst/>
          </a:prstGeom>
          <a:noFill/>
          <a:ln w="9525">
            <a:noFill/>
            <a:miter lim="800000"/>
            <a:headEnd/>
            <a:tailEnd/>
          </a:ln>
        </p:spPr>
        <p:txBody>
          <a:bodyPr>
            <a:spAutoFit/>
          </a:bodyPr>
          <a:lstStyle/>
          <a:p>
            <a:pPr algn="r">
              <a:spcBef>
                <a:spcPct val="50000"/>
              </a:spcBef>
            </a:pPr>
            <a:endParaRPr lang="ru-RU" sz="1200" i="1">
              <a:latin typeface="Times New Roman" pitchFamily="18" charset="0"/>
            </a:endParaRPr>
          </a:p>
          <a:p>
            <a:pPr algn="r">
              <a:spcBef>
                <a:spcPct val="50000"/>
              </a:spcBef>
            </a:pPr>
            <a:r>
              <a:rPr lang="ru-RU" sz="1200" i="1">
                <a:solidFill>
                  <a:srgbClr val="000000"/>
                </a:solidFill>
                <a:latin typeface="Times New Roman" pitchFamily="18" charset="0"/>
              </a:rPr>
              <a:t>ОАС Ф-1 Оп-1 д. 39 л. 99</a:t>
            </a:r>
          </a:p>
          <a:p>
            <a:pPr>
              <a:spcBef>
                <a:spcPct val="50000"/>
              </a:spcBef>
            </a:pPr>
            <a:endParaRPr lang="ru-RU"/>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endParaRPr lang="ru-RU" smtClean="0"/>
          </a:p>
        </p:txBody>
      </p:sp>
      <p:sp>
        <p:nvSpPr>
          <p:cNvPr id="81923" name="Rectangle 3"/>
          <p:cNvSpPr>
            <a:spLocks noGrp="1" noChangeArrowheads="1"/>
          </p:cNvSpPr>
          <p:nvPr>
            <p:ph idx="1"/>
          </p:nvPr>
        </p:nvSpPr>
        <p:spPr>
          <a:xfrm flipH="1">
            <a:off x="9144000" y="5661025"/>
            <a:ext cx="107950" cy="1196975"/>
          </a:xfrm>
          <a:solidFill>
            <a:srgbClr val="E6D8D0"/>
          </a:solidFill>
        </p:spPr>
        <p:txBody>
          <a:bodyPr/>
          <a:lstStyle/>
          <a:p>
            <a:pPr eaLnBrk="1" hangingPunct="1"/>
            <a:endParaRPr lang="ru-RU" smtClean="0"/>
          </a:p>
        </p:txBody>
      </p:sp>
      <p:pic>
        <p:nvPicPr>
          <p:cNvPr id="81924" name="Picture 4" descr="00029-scan_2014-04-10_12-42-02вправо"/>
          <p:cNvPicPr>
            <a:picLocks noChangeAspect="1" noChangeArrowheads="1"/>
          </p:cNvPicPr>
          <p:nvPr/>
        </p:nvPicPr>
        <p:blipFill>
          <a:blip r:embed="rId2" cstate="email"/>
          <a:srcRect/>
          <a:stretch>
            <a:fillRect/>
          </a:stretch>
        </p:blipFill>
        <p:spPr bwMode="auto">
          <a:xfrm>
            <a:off x="1962150" y="0"/>
            <a:ext cx="5622925" cy="6858000"/>
          </a:xfrm>
          <a:prstGeom prst="rect">
            <a:avLst/>
          </a:prstGeom>
          <a:noFill/>
          <a:ln w="9525">
            <a:noFill/>
            <a:miter lim="800000"/>
            <a:headEnd/>
            <a:tailEnd/>
          </a:ln>
        </p:spPr>
      </p:pic>
      <p:sp>
        <p:nvSpPr>
          <p:cNvPr id="81925" name="Text Box 5"/>
          <p:cNvSpPr txBox="1">
            <a:spLocks noChangeArrowheads="1"/>
          </p:cNvSpPr>
          <p:nvPr/>
        </p:nvSpPr>
        <p:spPr bwMode="auto">
          <a:xfrm>
            <a:off x="6659563" y="6453188"/>
            <a:ext cx="2089150" cy="274637"/>
          </a:xfrm>
          <a:prstGeom prst="rect">
            <a:avLst/>
          </a:prstGeom>
          <a:noFill/>
          <a:ln w="9525">
            <a:noFill/>
            <a:miter lim="800000"/>
            <a:headEnd/>
            <a:tailEnd/>
          </a:ln>
        </p:spPr>
        <p:txBody>
          <a:bodyPr>
            <a:spAutoFit/>
          </a:bodyPr>
          <a:lstStyle/>
          <a:p>
            <a:pPr>
              <a:spcBef>
                <a:spcPct val="50000"/>
              </a:spcBef>
            </a:pPr>
            <a:r>
              <a:rPr lang="ru-RU" sz="1200" i="1">
                <a:solidFill>
                  <a:srgbClr val="000000"/>
                </a:solidFill>
                <a:latin typeface="Times New Roman" pitchFamily="18" charset="0"/>
              </a:rPr>
              <a:t>ОАС Ф-1 Оп-1 д. 50 л. 29</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endParaRPr lang="ru-RU" smtClean="0"/>
          </a:p>
        </p:txBody>
      </p:sp>
      <p:sp>
        <p:nvSpPr>
          <p:cNvPr id="82947" name="Rectangle 3"/>
          <p:cNvSpPr>
            <a:spLocks noGrp="1" noChangeArrowheads="1"/>
          </p:cNvSpPr>
          <p:nvPr>
            <p:ph idx="1"/>
          </p:nvPr>
        </p:nvSpPr>
        <p:spPr>
          <a:xfrm>
            <a:off x="9467850" y="6092825"/>
            <a:ext cx="73025" cy="765175"/>
          </a:xfrm>
          <a:solidFill>
            <a:srgbClr val="E6D8D0"/>
          </a:solidFill>
        </p:spPr>
        <p:txBody>
          <a:bodyPr/>
          <a:lstStyle/>
          <a:p>
            <a:pPr eaLnBrk="1" hangingPunct="1"/>
            <a:endParaRPr lang="ru-RU" smtClean="0"/>
          </a:p>
        </p:txBody>
      </p:sp>
      <p:pic>
        <p:nvPicPr>
          <p:cNvPr id="82948" name="Picture 4" descr="14"/>
          <p:cNvPicPr>
            <a:picLocks noChangeAspect="1" noChangeArrowheads="1"/>
          </p:cNvPicPr>
          <p:nvPr/>
        </p:nvPicPr>
        <p:blipFill>
          <a:blip r:embed="rId2" cstate="email"/>
          <a:srcRect/>
          <a:stretch>
            <a:fillRect/>
          </a:stretch>
        </p:blipFill>
        <p:spPr bwMode="auto">
          <a:xfrm>
            <a:off x="1692275" y="142875"/>
            <a:ext cx="5183188" cy="5113338"/>
          </a:xfrm>
          <a:prstGeom prst="rect">
            <a:avLst/>
          </a:prstGeom>
          <a:noFill/>
          <a:ln w="9525">
            <a:noFill/>
            <a:miter lim="800000"/>
            <a:headEnd/>
            <a:tailEnd/>
          </a:ln>
        </p:spPr>
      </p:pic>
      <p:pic>
        <p:nvPicPr>
          <p:cNvPr id="82949" name="Picture 5" descr="15"/>
          <p:cNvPicPr>
            <a:picLocks noChangeAspect="1" noChangeArrowheads="1"/>
          </p:cNvPicPr>
          <p:nvPr/>
        </p:nvPicPr>
        <p:blipFill>
          <a:blip r:embed="rId3" cstate="email"/>
          <a:srcRect/>
          <a:stretch>
            <a:fillRect/>
          </a:stretch>
        </p:blipFill>
        <p:spPr bwMode="auto">
          <a:xfrm>
            <a:off x="1692275" y="5195888"/>
            <a:ext cx="5184775" cy="1643062"/>
          </a:xfrm>
          <a:prstGeom prst="rect">
            <a:avLst/>
          </a:prstGeom>
          <a:noFill/>
          <a:ln w="9525">
            <a:noFill/>
            <a:miter lim="800000"/>
            <a:headEnd/>
            <a:tailEnd/>
          </a:ln>
        </p:spPr>
      </p:pic>
      <p:sp>
        <p:nvSpPr>
          <p:cNvPr id="82950" name="Text Box 6"/>
          <p:cNvSpPr txBox="1">
            <a:spLocks noChangeArrowheads="1"/>
          </p:cNvSpPr>
          <p:nvPr/>
        </p:nvSpPr>
        <p:spPr bwMode="auto">
          <a:xfrm>
            <a:off x="6443663" y="6583363"/>
            <a:ext cx="2339975" cy="274637"/>
          </a:xfrm>
          <a:prstGeom prst="rect">
            <a:avLst/>
          </a:prstGeom>
          <a:noFill/>
          <a:ln w="9525">
            <a:noFill/>
            <a:miter lim="800000"/>
            <a:headEnd/>
            <a:tailEnd/>
          </a:ln>
        </p:spPr>
        <p:txBody>
          <a:bodyPr>
            <a:spAutoFit/>
          </a:bodyPr>
          <a:lstStyle/>
          <a:p>
            <a:pPr>
              <a:spcBef>
                <a:spcPct val="50000"/>
              </a:spcBef>
            </a:pPr>
            <a:r>
              <a:rPr lang="ru-RU" sz="1200" i="1">
                <a:solidFill>
                  <a:srgbClr val="000000"/>
                </a:solidFill>
                <a:latin typeface="Times New Roman" pitchFamily="18" charset="0"/>
              </a:rPr>
              <a:t>ОАС Ф-91 Оп-1 д. 5 лл. 14,15</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flipH="1">
            <a:off x="9324975" y="6669088"/>
            <a:ext cx="215900" cy="188912"/>
          </a:xfrm>
          <a:solidFill>
            <a:srgbClr val="E6D8D0"/>
          </a:solidFill>
        </p:spPr>
        <p:txBody>
          <a:bodyPr/>
          <a:lstStyle/>
          <a:p>
            <a:pPr eaLnBrk="1" hangingPunct="1"/>
            <a:endParaRPr lang="ru-RU" smtClean="0"/>
          </a:p>
        </p:txBody>
      </p:sp>
      <p:sp>
        <p:nvSpPr>
          <p:cNvPr id="83971" name="Rectangle 3"/>
          <p:cNvSpPr>
            <a:spLocks noGrp="1" noChangeArrowheads="1"/>
          </p:cNvSpPr>
          <p:nvPr>
            <p:ph idx="1"/>
          </p:nvPr>
        </p:nvSpPr>
        <p:spPr/>
        <p:txBody>
          <a:bodyPr/>
          <a:lstStyle/>
          <a:p>
            <a:pPr eaLnBrk="1" hangingPunct="1"/>
            <a:endParaRPr lang="ru-RU" smtClean="0"/>
          </a:p>
        </p:txBody>
      </p:sp>
      <p:pic>
        <p:nvPicPr>
          <p:cNvPr id="83972" name="Picture 4" descr="1"/>
          <p:cNvPicPr>
            <a:picLocks noChangeAspect="1" noChangeArrowheads="1"/>
          </p:cNvPicPr>
          <p:nvPr/>
        </p:nvPicPr>
        <p:blipFill>
          <a:blip r:embed="rId2" cstate="email"/>
          <a:srcRect/>
          <a:stretch>
            <a:fillRect/>
          </a:stretch>
        </p:blipFill>
        <p:spPr bwMode="auto">
          <a:xfrm>
            <a:off x="468313" y="404813"/>
            <a:ext cx="8318500" cy="5888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p:nvPr>
        </p:nvSpPr>
        <p:spPr/>
        <p:txBody>
          <a:bodyPr/>
          <a:lstStyle/>
          <a:p>
            <a:endParaRPr lang="ru-RU" smtClean="0"/>
          </a:p>
        </p:txBody>
      </p:sp>
      <p:pic>
        <p:nvPicPr>
          <p:cNvPr id="11267" name="Объект 3"/>
          <p:cNvPicPr>
            <a:picLocks noGrp="1" noChangeAspect="1"/>
          </p:cNvPicPr>
          <p:nvPr>
            <p:ph idx="1"/>
          </p:nvPr>
        </p:nvPicPr>
        <p:blipFill>
          <a:blip r:embed="rId2" cstate="email"/>
          <a:srcRect/>
          <a:stretch>
            <a:fillRect/>
          </a:stretch>
        </p:blipFill>
        <p:spPr>
          <a:xfrm rot="21090468">
            <a:off x="203200" y="330200"/>
            <a:ext cx="1785938" cy="2889250"/>
          </a:xfrm>
        </p:spPr>
      </p:pic>
      <p:pic>
        <p:nvPicPr>
          <p:cNvPr id="11268" name="Объект 3"/>
          <p:cNvPicPr>
            <a:picLocks noChangeAspect="1"/>
          </p:cNvPicPr>
          <p:nvPr/>
        </p:nvPicPr>
        <p:blipFill>
          <a:blip r:embed="rId3" cstate="email"/>
          <a:srcRect/>
          <a:stretch>
            <a:fillRect/>
          </a:stretch>
        </p:blipFill>
        <p:spPr bwMode="auto">
          <a:xfrm rot="541733">
            <a:off x="6858000" y="214313"/>
            <a:ext cx="2076450" cy="3113087"/>
          </a:xfrm>
          <a:prstGeom prst="rect">
            <a:avLst/>
          </a:prstGeom>
          <a:noFill/>
          <a:ln w="9525">
            <a:noFill/>
            <a:miter lim="800000"/>
            <a:headEnd/>
            <a:tailEnd/>
          </a:ln>
        </p:spPr>
      </p:pic>
      <p:pic>
        <p:nvPicPr>
          <p:cNvPr id="11269" name="Объект 3"/>
          <p:cNvPicPr>
            <a:picLocks noChangeAspect="1"/>
          </p:cNvPicPr>
          <p:nvPr/>
        </p:nvPicPr>
        <p:blipFill>
          <a:blip r:embed="rId4" cstate="email"/>
          <a:srcRect/>
          <a:stretch>
            <a:fillRect/>
          </a:stretch>
        </p:blipFill>
        <p:spPr bwMode="auto">
          <a:xfrm>
            <a:off x="2214563" y="3929063"/>
            <a:ext cx="1828800" cy="2714625"/>
          </a:xfrm>
          <a:prstGeom prst="rect">
            <a:avLst/>
          </a:prstGeom>
          <a:noFill/>
          <a:ln w="9525">
            <a:noFill/>
            <a:miter lim="800000"/>
            <a:headEnd/>
            <a:tailEnd/>
          </a:ln>
        </p:spPr>
      </p:pic>
      <p:pic>
        <p:nvPicPr>
          <p:cNvPr id="11270" name="Объект 3"/>
          <p:cNvPicPr>
            <a:picLocks noChangeAspect="1"/>
          </p:cNvPicPr>
          <p:nvPr/>
        </p:nvPicPr>
        <p:blipFill>
          <a:blip r:embed="rId5" cstate="email"/>
          <a:srcRect/>
          <a:stretch>
            <a:fillRect/>
          </a:stretch>
        </p:blipFill>
        <p:spPr bwMode="auto">
          <a:xfrm>
            <a:off x="0" y="3929063"/>
            <a:ext cx="2008188" cy="2697162"/>
          </a:xfrm>
          <a:prstGeom prst="rect">
            <a:avLst/>
          </a:prstGeom>
          <a:noFill/>
          <a:ln w="9525">
            <a:noFill/>
            <a:miter lim="800000"/>
            <a:headEnd/>
            <a:tailEnd/>
          </a:ln>
        </p:spPr>
      </p:pic>
      <p:pic>
        <p:nvPicPr>
          <p:cNvPr id="11271" name="Объект 3"/>
          <p:cNvPicPr>
            <a:picLocks noChangeAspect="1"/>
          </p:cNvPicPr>
          <p:nvPr/>
        </p:nvPicPr>
        <p:blipFill>
          <a:blip r:embed="rId6" cstate="email"/>
          <a:srcRect/>
          <a:stretch>
            <a:fillRect/>
          </a:stretch>
        </p:blipFill>
        <p:spPr bwMode="auto">
          <a:xfrm>
            <a:off x="4429125" y="3929063"/>
            <a:ext cx="2054225" cy="2746375"/>
          </a:xfrm>
          <a:prstGeom prst="rect">
            <a:avLst/>
          </a:prstGeom>
          <a:noFill/>
          <a:ln w="9525">
            <a:noFill/>
            <a:miter lim="800000"/>
            <a:headEnd/>
            <a:tailEnd/>
          </a:ln>
        </p:spPr>
      </p:pic>
      <p:pic>
        <p:nvPicPr>
          <p:cNvPr id="11272" name="Объект 3"/>
          <p:cNvPicPr>
            <a:picLocks noChangeAspect="1"/>
          </p:cNvPicPr>
          <p:nvPr/>
        </p:nvPicPr>
        <p:blipFill>
          <a:blip r:embed="rId7" cstate="email"/>
          <a:srcRect/>
          <a:stretch>
            <a:fillRect/>
          </a:stretch>
        </p:blipFill>
        <p:spPr bwMode="auto">
          <a:xfrm>
            <a:off x="2214563" y="214313"/>
            <a:ext cx="1857375" cy="2774950"/>
          </a:xfrm>
          <a:prstGeom prst="rect">
            <a:avLst/>
          </a:prstGeom>
          <a:noFill/>
          <a:ln w="9525">
            <a:noFill/>
            <a:miter lim="800000"/>
            <a:headEnd/>
            <a:tailEnd/>
          </a:ln>
        </p:spPr>
      </p:pic>
      <p:pic>
        <p:nvPicPr>
          <p:cNvPr id="11273" name="Объект 3"/>
          <p:cNvPicPr>
            <a:picLocks noChangeAspect="1"/>
          </p:cNvPicPr>
          <p:nvPr/>
        </p:nvPicPr>
        <p:blipFill>
          <a:blip r:embed="rId8" cstate="email"/>
          <a:srcRect/>
          <a:stretch>
            <a:fillRect/>
          </a:stretch>
        </p:blipFill>
        <p:spPr bwMode="auto">
          <a:xfrm>
            <a:off x="4357688" y="214313"/>
            <a:ext cx="2428875" cy="2759075"/>
          </a:xfrm>
          <a:prstGeom prst="rect">
            <a:avLst/>
          </a:prstGeom>
          <a:noFill/>
          <a:ln w="9525">
            <a:noFill/>
            <a:miter lim="800000"/>
            <a:headEnd/>
            <a:tailEnd/>
          </a:ln>
        </p:spPr>
      </p:pic>
      <p:pic>
        <p:nvPicPr>
          <p:cNvPr id="11274" name="Объект 3"/>
          <p:cNvPicPr>
            <a:picLocks noChangeAspect="1"/>
          </p:cNvPicPr>
          <p:nvPr/>
        </p:nvPicPr>
        <p:blipFill>
          <a:blip r:embed="rId9" cstate="email"/>
          <a:srcRect/>
          <a:stretch>
            <a:fillRect/>
          </a:stretch>
        </p:blipFill>
        <p:spPr bwMode="auto">
          <a:xfrm>
            <a:off x="6858000" y="3786188"/>
            <a:ext cx="1992313" cy="2859087"/>
          </a:xfrm>
          <a:prstGeom prst="rect">
            <a:avLst/>
          </a:prstGeom>
          <a:noFill/>
          <a:ln w="9525">
            <a:noFill/>
            <a:miter lim="800000"/>
            <a:headEnd/>
            <a:tailEnd/>
          </a:ln>
        </p:spPr>
      </p:pic>
      <p:sp>
        <p:nvSpPr>
          <p:cNvPr id="11275" name="TextBox 11"/>
          <p:cNvSpPr txBox="1">
            <a:spLocks noChangeArrowheads="1"/>
          </p:cNvSpPr>
          <p:nvPr/>
        </p:nvSpPr>
        <p:spPr bwMode="auto">
          <a:xfrm>
            <a:off x="1857375" y="2928938"/>
            <a:ext cx="6072188" cy="1323975"/>
          </a:xfrm>
          <a:prstGeom prst="rect">
            <a:avLst/>
          </a:prstGeom>
          <a:noFill/>
          <a:ln w="9525">
            <a:noFill/>
            <a:miter lim="800000"/>
            <a:headEnd/>
            <a:tailEnd/>
          </a:ln>
        </p:spPr>
        <p:txBody>
          <a:bodyPr>
            <a:spAutoFit/>
          </a:bodyPr>
          <a:lstStyle/>
          <a:p>
            <a:r>
              <a:rPr lang="ru-RU" sz="4000" b="1">
                <a:solidFill>
                  <a:srgbClr val="FFFF00"/>
                </a:solidFill>
              </a:rPr>
              <a:t>ВСТАВАЙ, СТРАНА ОГРОМНАЯ!</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Заголовок 1"/>
          <p:cNvSpPr>
            <a:spLocks noGrp="1"/>
          </p:cNvSpPr>
          <p:nvPr>
            <p:ph type="title"/>
          </p:nvPr>
        </p:nvSpPr>
        <p:spPr/>
        <p:txBody>
          <a:bodyPr/>
          <a:lstStyle/>
          <a:p>
            <a:pPr eaLnBrk="1" hangingPunct="1"/>
            <a:endParaRPr lang="ru-RU" smtClean="0"/>
          </a:p>
        </p:txBody>
      </p:sp>
      <p:pic>
        <p:nvPicPr>
          <p:cNvPr id="84995" name="Picture 5" descr="2"/>
          <p:cNvPicPr>
            <a:picLocks noGrp="1" noChangeAspect="1" noChangeArrowheads="1"/>
          </p:cNvPicPr>
          <p:nvPr>
            <p:ph idx="1"/>
          </p:nvPr>
        </p:nvPicPr>
        <p:blipFill>
          <a:blip r:embed="rId2" cstate="email"/>
          <a:srcRect/>
          <a:stretch>
            <a:fillRect/>
          </a:stretch>
        </p:blipFill>
        <p:spPr>
          <a:xfrm>
            <a:off x="2411413" y="333375"/>
            <a:ext cx="4467225" cy="6348413"/>
          </a:xfr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Заголовок 1"/>
          <p:cNvSpPr>
            <a:spLocks noGrp="1"/>
          </p:cNvSpPr>
          <p:nvPr>
            <p:ph type="title"/>
          </p:nvPr>
        </p:nvSpPr>
        <p:spPr/>
        <p:txBody>
          <a:bodyPr/>
          <a:lstStyle/>
          <a:p>
            <a:pPr eaLnBrk="1" hangingPunct="1"/>
            <a:endParaRPr lang="ru-RU" smtClean="0"/>
          </a:p>
        </p:txBody>
      </p:sp>
      <p:pic>
        <p:nvPicPr>
          <p:cNvPr id="86019" name="Picture 6" descr="3"/>
          <p:cNvPicPr>
            <a:picLocks noGrp="1" noChangeAspect="1" noChangeArrowheads="1"/>
          </p:cNvPicPr>
          <p:nvPr>
            <p:ph idx="1"/>
          </p:nvPr>
        </p:nvPicPr>
        <p:blipFill>
          <a:blip r:embed="rId2" cstate="email"/>
          <a:srcRect/>
          <a:stretch>
            <a:fillRect/>
          </a:stretch>
        </p:blipFill>
        <p:spPr>
          <a:xfrm>
            <a:off x="2268538" y="461963"/>
            <a:ext cx="4445000" cy="6170612"/>
          </a:xfrm>
          <a:noFill/>
        </p:spPr>
      </p:pic>
      <p:sp>
        <p:nvSpPr>
          <p:cNvPr id="86020" name="Text Box 7"/>
          <p:cNvSpPr txBox="1">
            <a:spLocks noChangeArrowheads="1"/>
          </p:cNvSpPr>
          <p:nvPr/>
        </p:nvSpPr>
        <p:spPr bwMode="auto">
          <a:xfrm>
            <a:off x="6572250" y="6357938"/>
            <a:ext cx="2160588" cy="274637"/>
          </a:xfrm>
          <a:prstGeom prst="rect">
            <a:avLst/>
          </a:prstGeom>
          <a:noFill/>
          <a:ln w="9525">
            <a:noFill/>
            <a:miter lim="800000"/>
            <a:headEnd/>
            <a:tailEnd/>
          </a:ln>
        </p:spPr>
        <p:txBody>
          <a:bodyPr>
            <a:spAutoFit/>
          </a:bodyPr>
          <a:lstStyle/>
          <a:p>
            <a:pPr algn="r">
              <a:spcBef>
                <a:spcPct val="50000"/>
              </a:spcBef>
            </a:pPr>
            <a:r>
              <a:rPr lang="ru-RU" sz="1200" i="1">
                <a:solidFill>
                  <a:srgbClr val="000000"/>
                </a:solidFill>
                <a:latin typeface="Times New Roman" pitchFamily="18" charset="0"/>
              </a:rPr>
              <a:t>ОАС Ф-7 Оп-1 д. 3 л.л. 9-10</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endParaRPr lang="ru-RU" smtClean="0"/>
          </a:p>
        </p:txBody>
      </p:sp>
      <p:sp>
        <p:nvSpPr>
          <p:cNvPr id="87043" name="Rectangle 3"/>
          <p:cNvSpPr>
            <a:spLocks noGrp="1" noChangeArrowheads="1"/>
          </p:cNvSpPr>
          <p:nvPr>
            <p:ph idx="1"/>
          </p:nvPr>
        </p:nvSpPr>
        <p:spPr/>
        <p:txBody>
          <a:bodyPr/>
          <a:lstStyle/>
          <a:p>
            <a:pPr eaLnBrk="1" hangingPunct="1"/>
            <a:endParaRPr lang="ru-RU" smtClean="0"/>
          </a:p>
        </p:txBody>
      </p:sp>
      <p:pic>
        <p:nvPicPr>
          <p:cNvPr id="87044" name="Picture 4" descr="00102-scan_2014-04-07_12-42-06вправо"/>
          <p:cNvPicPr>
            <a:picLocks noChangeAspect="1" noChangeArrowheads="1"/>
          </p:cNvPicPr>
          <p:nvPr/>
        </p:nvPicPr>
        <p:blipFill>
          <a:blip r:embed="rId2" cstate="email"/>
          <a:srcRect/>
          <a:stretch>
            <a:fillRect/>
          </a:stretch>
        </p:blipFill>
        <p:spPr bwMode="auto">
          <a:xfrm>
            <a:off x="269875" y="765175"/>
            <a:ext cx="4010025" cy="5472113"/>
          </a:xfrm>
          <a:prstGeom prst="rect">
            <a:avLst/>
          </a:prstGeom>
          <a:noFill/>
          <a:ln w="9525">
            <a:noFill/>
            <a:miter lim="800000"/>
            <a:headEnd/>
            <a:tailEnd/>
          </a:ln>
        </p:spPr>
      </p:pic>
      <p:pic>
        <p:nvPicPr>
          <p:cNvPr id="87045" name="Picture 5" descr="00103-scan_2014-04-07_12-42-06вправо"/>
          <p:cNvPicPr>
            <a:picLocks noChangeAspect="1" noChangeArrowheads="1"/>
          </p:cNvPicPr>
          <p:nvPr/>
        </p:nvPicPr>
        <p:blipFill>
          <a:blip r:embed="rId3" cstate="email"/>
          <a:srcRect/>
          <a:stretch>
            <a:fillRect/>
          </a:stretch>
        </p:blipFill>
        <p:spPr bwMode="auto">
          <a:xfrm>
            <a:off x="4787900" y="750888"/>
            <a:ext cx="3960813" cy="5472112"/>
          </a:xfrm>
          <a:prstGeom prst="rect">
            <a:avLst/>
          </a:prstGeom>
          <a:noFill/>
          <a:ln w="9525">
            <a:noFill/>
            <a:miter lim="800000"/>
            <a:headEnd/>
            <a:tailEnd/>
          </a:ln>
        </p:spPr>
      </p:pic>
      <p:sp>
        <p:nvSpPr>
          <p:cNvPr id="87046" name="Text Box 6"/>
          <p:cNvSpPr txBox="1">
            <a:spLocks noChangeArrowheads="1"/>
          </p:cNvSpPr>
          <p:nvPr/>
        </p:nvSpPr>
        <p:spPr bwMode="auto">
          <a:xfrm>
            <a:off x="6877050" y="6453188"/>
            <a:ext cx="2266950" cy="274637"/>
          </a:xfrm>
          <a:prstGeom prst="rect">
            <a:avLst/>
          </a:prstGeom>
          <a:noFill/>
          <a:ln w="9525">
            <a:noFill/>
            <a:miter lim="800000"/>
            <a:headEnd/>
            <a:tailEnd/>
          </a:ln>
        </p:spPr>
        <p:txBody>
          <a:bodyPr>
            <a:spAutoFit/>
          </a:bodyPr>
          <a:lstStyle/>
          <a:p>
            <a:pPr algn="r">
              <a:spcBef>
                <a:spcPct val="50000"/>
              </a:spcBef>
            </a:pPr>
            <a:r>
              <a:rPr lang="ru-RU" sz="1200" i="1">
                <a:solidFill>
                  <a:srgbClr val="000000"/>
                </a:solidFill>
                <a:latin typeface="Times New Roman" pitchFamily="18" charset="0"/>
              </a:rPr>
              <a:t>ОАС Ф-1 Оп-1 д. 40 л.л. 59-59об</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endParaRPr lang="ru-RU" smtClean="0"/>
          </a:p>
        </p:txBody>
      </p:sp>
      <p:sp>
        <p:nvSpPr>
          <p:cNvPr id="88067" name="Rectangle 3"/>
          <p:cNvSpPr>
            <a:spLocks noGrp="1" noChangeArrowheads="1"/>
          </p:cNvSpPr>
          <p:nvPr>
            <p:ph idx="1"/>
          </p:nvPr>
        </p:nvSpPr>
        <p:spPr>
          <a:xfrm flipH="1">
            <a:off x="9144000" y="5178425"/>
            <a:ext cx="46038" cy="1679575"/>
          </a:xfrm>
          <a:solidFill>
            <a:srgbClr val="E6D8D0"/>
          </a:solidFill>
        </p:spPr>
        <p:txBody>
          <a:bodyPr/>
          <a:lstStyle/>
          <a:p>
            <a:pPr eaLnBrk="1" hangingPunct="1"/>
            <a:endParaRPr lang="ru-RU" smtClean="0"/>
          </a:p>
        </p:txBody>
      </p:sp>
      <p:pic>
        <p:nvPicPr>
          <p:cNvPr id="88068" name="Picture 4" descr="IMG_0048 - копия"/>
          <p:cNvPicPr>
            <a:picLocks noChangeAspect="1" noChangeArrowheads="1"/>
          </p:cNvPicPr>
          <p:nvPr/>
        </p:nvPicPr>
        <p:blipFill>
          <a:blip r:embed="rId2" cstate="email"/>
          <a:srcRect/>
          <a:stretch>
            <a:fillRect/>
          </a:stretch>
        </p:blipFill>
        <p:spPr bwMode="auto">
          <a:xfrm>
            <a:off x="0" y="142875"/>
            <a:ext cx="5143500" cy="1870075"/>
          </a:xfrm>
          <a:prstGeom prst="rect">
            <a:avLst/>
          </a:prstGeom>
          <a:noFill/>
          <a:ln w="9525">
            <a:noFill/>
            <a:miter lim="800000"/>
            <a:headEnd/>
            <a:tailEnd/>
          </a:ln>
        </p:spPr>
      </p:pic>
      <p:pic>
        <p:nvPicPr>
          <p:cNvPr id="88069" name="Picture 4" descr="IMG_0073 - копия (3)"/>
          <p:cNvPicPr>
            <a:picLocks noChangeAspect="1" noChangeArrowheads="1"/>
          </p:cNvPicPr>
          <p:nvPr/>
        </p:nvPicPr>
        <p:blipFill>
          <a:blip r:embed="rId3" cstate="email"/>
          <a:srcRect/>
          <a:stretch>
            <a:fillRect/>
          </a:stretch>
        </p:blipFill>
        <p:spPr bwMode="auto">
          <a:xfrm>
            <a:off x="4786313" y="2071688"/>
            <a:ext cx="3881437" cy="4068762"/>
          </a:xfrm>
          <a:prstGeom prst="rect">
            <a:avLst/>
          </a:prstGeom>
          <a:noFill/>
          <a:ln w="9525">
            <a:noFill/>
            <a:miter lim="800000"/>
            <a:headEnd/>
            <a:tailEnd/>
          </a:ln>
        </p:spPr>
      </p:pic>
      <p:sp>
        <p:nvSpPr>
          <p:cNvPr id="88070" name="TextBox 9"/>
          <p:cNvSpPr txBox="1">
            <a:spLocks noChangeArrowheads="1"/>
          </p:cNvSpPr>
          <p:nvPr/>
        </p:nvSpPr>
        <p:spPr bwMode="auto">
          <a:xfrm>
            <a:off x="5500688" y="6357938"/>
            <a:ext cx="3857625" cy="646112"/>
          </a:xfrm>
          <a:prstGeom prst="rect">
            <a:avLst/>
          </a:prstGeom>
          <a:noFill/>
          <a:ln w="9525">
            <a:noFill/>
            <a:miter lim="800000"/>
            <a:headEnd/>
            <a:tailEnd/>
          </a:ln>
        </p:spPr>
        <p:txBody>
          <a:bodyPr>
            <a:spAutoFit/>
          </a:bodyPr>
          <a:lstStyle/>
          <a:p>
            <a:pPr>
              <a:spcBef>
                <a:spcPct val="50000"/>
              </a:spcBef>
            </a:pPr>
            <a:r>
              <a:rPr lang="ru-RU" sz="1200" i="1">
                <a:solidFill>
                  <a:srgbClr val="000000"/>
                </a:solidFill>
                <a:latin typeface="Times New Roman" pitchFamily="18" charset="0"/>
              </a:rPr>
              <a:t>Газета «Коллективное животноводство» от 27.12.1942 г, от 07.11.1942 г.</a:t>
            </a:r>
          </a:p>
          <a:p>
            <a:endParaRPr lang="ru-RU" sz="120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Заголовок 1"/>
          <p:cNvSpPr>
            <a:spLocks noGrp="1"/>
          </p:cNvSpPr>
          <p:nvPr>
            <p:ph type="title"/>
          </p:nvPr>
        </p:nvSpPr>
        <p:spPr>
          <a:xfrm>
            <a:off x="457200" y="274638"/>
            <a:ext cx="6059488" cy="58737"/>
          </a:xfrm>
        </p:spPr>
        <p:txBody>
          <a:bodyPr/>
          <a:lstStyle/>
          <a:p>
            <a:endParaRPr lang="ru-RU" smtClean="0"/>
          </a:p>
        </p:txBody>
      </p:sp>
      <p:pic>
        <p:nvPicPr>
          <p:cNvPr id="89091" name="Picture 2"/>
          <p:cNvPicPr>
            <a:picLocks noGrp="1" noChangeAspect="1" noChangeArrowheads="1"/>
          </p:cNvPicPr>
          <p:nvPr>
            <p:ph idx="1"/>
          </p:nvPr>
        </p:nvPicPr>
        <p:blipFill>
          <a:blip r:embed="rId2" cstate="email"/>
          <a:srcRect/>
          <a:stretch>
            <a:fillRect/>
          </a:stretch>
        </p:blipFill>
        <p:spPr>
          <a:xfrm>
            <a:off x="179388" y="1860550"/>
            <a:ext cx="4010025" cy="4525963"/>
          </a:xfrm>
          <a:noFill/>
        </p:spPr>
      </p:pic>
      <p:pic>
        <p:nvPicPr>
          <p:cNvPr id="89092" name="Picture 3"/>
          <p:cNvPicPr>
            <a:picLocks noChangeAspect="1" noChangeArrowheads="1"/>
          </p:cNvPicPr>
          <p:nvPr/>
        </p:nvPicPr>
        <p:blipFill>
          <a:blip r:embed="rId3" cstate="email"/>
          <a:srcRect/>
          <a:stretch>
            <a:fillRect/>
          </a:stretch>
        </p:blipFill>
        <p:spPr bwMode="auto">
          <a:xfrm>
            <a:off x="4629150" y="3141663"/>
            <a:ext cx="4535488" cy="1646237"/>
          </a:xfrm>
          <a:prstGeom prst="rect">
            <a:avLst/>
          </a:prstGeom>
          <a:noFill/>
          <a:ln w="9525">
            <a:noFill/>
            <a:miter lim="800000"/>
            <a:headEnd/>
            <a:tailEnd/>
          </a:ln>
        </p:spPr>
      </p:pic>
      <p:sp>
        <p:nvSpPr>
          <p:cNvPr id="89093" name="TextBox 3"/>
          <p:cNvSpPr txBox="1">
            <a:spLocks noChangeArrowheads="1"/>
          </p:cNvSpPr>
          <p:nvPr/>
        </p:nvSpPr>
        <p:spPr bwMode="auto">
          <a:xfrm>
            <a:off x="6156325" y="6021388"/>
            <a:ext cx="2736850" cy="646112"/>
          </a:xfrm>
          <a:prstGeom prst="rect">
            <a:avLst/>
          </a:prstGeom>
          <a:noFill/>
          <a:ln w="9525">
            <a:noFill/>
            <a:miter lim="800000"/>
            <a:headEnd/>
            <a:tailEnd/>
          </a:ln>
        </p:spPr>
        <p:txBody>
          <a:bodyPr>
            <a:spAutoFit/>
          </a:bodyPr>
          <a:lstStyle/>
          <a:p>
            <a:pPr>
              <a:spcBef>
                <a:spcPct val="50000"/>
              </a:spcBef>
            </a:pPr>
            <a:r>
              <a:rPr lang="ru-RU" sz="1200" i="1">
                <a:solidFill>
                  <a:srgbClr val="000000"/>
                </a:solidFill>
                <a:latin typeface="Times New Roman" pitchFamily="18" charset="0"/>
              </a:rPr>
              <a:t>Газета «Коллективное животноводство» от 14.02.1942 г., от 23.02.1942 г.</a:t>
            </a:r>
          </a:p>
        </p:txBody>
      </p:sp>
      <p:sp>
        <p:nvSpPr>
          <p:cNvPr id="89094" name="TextBox 2"/>
          <p:cNvSpPr txBox="1">
            <a:spLocks noChangeArrowheads="1"/>
          </p:cNvSpPr>
          <p:nvPr/>
        </p:nvSpPr>
        <p:spPr bwMode="auto">
          <a:xfrm>
            <a:off x="1930400" y="566738"/>
            <a:ext cx="5184775" cy="400050"/>
          </a:xfrm>
          <a:prstGeom prst="rect">
            <a:avLst/>
          </a:prstGeom>
          <a:noFill/>
          <a:ln w="9525">
            <a:noFill/>
            <a:miter lim="800000"/>
            <a:headEnd/>
            <a:tailEnd/>
          </a:ln>
        </p:spPr>
        <p:txBody>
          <a:bodyPr>
            <a:spAutoFit/>
          </a:bodyPr>
          <a:lstStyle/>
          <a:p>
            <a:r>
              <a:rPr lang="ru-RU" sz="2000" b="1" i="1">
                <a:solidFill>
                  <a:srgbClr val="FFFF00"/>
                </a:solidFill>
              </a:rPr>
              <a:t>О ЧЕМ ПИСАЛА РАЙОННАЯ ГАЗЕТА</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5" descr="IMG_0067"/>
          <p:cNvPicPr>
            <a:picLocks noChangeAspect="1" noChangeArrowheads="1"/>
          </p:cNvPicPr>
          <p:nvPr/>
        </p:nvPicPr>
        <p:blipFill>
          <a:blip r:embed="rId2" cstate="email"/>
          <a:srcRect/>
          <a:stretch>
            <a:fillRect/>
          </a:stretch>
        </p:blipFill>
        <p:spPr bwMode="auto">
          <a:xfrm>
            <a:off x="214313" y="500063"/>
            <a:ext cx="7312025" cy="1804987"/>
          </a:xfrm>
          <a:prstGeom prst="rect">
            <a:avLst/>
          </a:prstGeom>
          <a:noFill/>
          <a:ln w="9525">
            <a:noFill/>
            <a:miter lim="800000"/>
            <a:headEnd/>
            <a:tailEnd/>
          </a:ln>
        </p:spPr>
      </p:pic>
      <p:pic>
        <p:nvPicPr>
          <p:cNvPr id="90115" name="Picture 7" descr="IMG_0068 - копия (4)"/>
          <p:cNvPicPr>
            <a:picLocks noChangeAspect="1" noChangeArrowheads="1"/>
          </p:cNvPicPr>
          <p:nvPr/>
        </p:nvPicPr>
        <p:blipFill>
          <a:blip r:embed="rId3" cstate="email"/>
          <a:srcRect/>
          <a:stretch>
            <a:fillRect/>
          </a:stretch>
        </p:blipFill>
        <p:spPr bwMode="auto">
          <a:xfrm>
            <a:off x="1785938" y="3714750"/>
            <a:ext cx="6985000" cy="2336800"/>
          </a:xfrm>
          <a:prstGeom prst="rect">
            <a:avLst/>
          </a:prstGeom>
          <a:noFill/>
          <a:ln w="9525">
            <a:noFill/>
            <a:miter lim="800000"/>
            <a:headEnd/>
            <a:tailEnd/>
          </a:ln>
        </p:spPr>
      </p:pic>
      <p:sp>
        <p:nvSpPr>
          <p:cNvPr id="90116" name="TextBox 3"/>
          <p:cNvSpPr txBox="1">
            <a:spLocks noChangeArrowheads="1"/>
          </p:cNvSpPr>
          <p:nvPr/>
        </p:nvSpPr>
        <p:spPr bwMode="auto">
          <a:xfrm>
            <a:off x="5857875" y="6119813"/>
            <a:ext cx="3071813" cy="738187"/>
          </a:xfrm>
          <a:prstGeom prst="rect">
            <a:avLst/>
          </a:prstGeom>
          <a:noFill/>
          <a:ln w="9525">
            <a:noFill/>
            <a:miter lim="800000"/>
            <a:headEnd/>
            <a:tailEnd/>
          </a:ln>
        </p:spPr>
        <p:txBody>
          <a:bodyPr>
            <a:spAutoFit/>
          </a:bodyPr>
          <a:lstStyle/>
          <a:p>
            <a:r>
              <a:rPr lang="ru-RU" sz="1200" i="1">
                <a:solidFill>
                  <a:srgbClr val="000000"/>
                </a:solidFill>
                <a:latin typeface="Times New Roman" pitchFamily="18" charset="0"/>
              </a:rPr>
              <a:t>Газета «Коллективное животноводство»., от 27.09.1942 г., от 07.11.1942 г.</a:t>
            </a:r>
          </a:p>
          <a:p>
            <a:endParaRPr lang="ru-RU"/>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endParaRPr lang="ru-RU" smtClean="0"/>
          </a:p>
        </p:txBody>
      </p:sp>
      <p:sp>
        <p:nvSpPr>
          <p:cNvPr id="91139" name="Rectangle 3"/>
          <p:cNvSpPr>
            <a:spLocks noGrp="1" noChangeArrowheads="1"/>
          </p:cNvSpPr>
          <p:nvPr>
            <p:ph idx="1"/>
          </p:nvPr>
        </p:nvSpPr>
        <p:spPr>
          <a:xfrm flipH="1">
            <a:off x="9144000" y="6524625"/>
            <a:ext cx="46038" cy="333375"/>
          </a:xfrm>
          <a:solidFill>
            <a:srgbClr val="E6D8D0"/>
          </a:solidFill>
        </p:spPr>
        <p:txBody>
          <a:bodyPr/>
          <a:lstStyle/>
          <a:p>
            <a:pPr eaLnBrk="1" hangingPunct="1"/>
            <a:endParaRPr lang="ru-RU" smtClean="0"/>
          </a:p>
        </p:txBody>
      </p:sp>
      <p:pic>
        <p:nvPicPr>
          <p:cNvPr id="91140" name="Picture 4" descr="IMG_0039 - копия (3)"/>
          <p:cNvPicPr>
            <a:picLocks noChangeAspect="1" noChangeArrowheads="1"/>
          </p:cNvPicPr>
          <p:nvPr/>
        </p:nvPicPr>
        <p:blipFill>
          <a:blip r:embed="rId2" cstate="email"/>
          <a:srcRect/>
          <a:stretch>
            <a:fillRect/>
          </a:stretch>
        </p:blipFill>
        <p:spPr bwMode="auto">
          <a:xfrm>
            <a:off x="1301750" y="76200"/>
            <a:ext cx="1785938" cy="6553200"/>
          </a:xfrm>
          <a:prstGeom prst="rect">
            <a:avLst/>
          </a:prstGeom>
          <a:noFill/>
          <a:ln w="9525">
            <a:noFill/>
            <a:miter lim="800000"/>
            <a:headEnd/>
            <a:tailEnd/>
          </a:ln>
        </p:spPr>
      </p:pic>
      <p:sp>
        <p:nvSpPr>
          <p:cNvPr id="91141" name="Text Box 5"/>
          <p:cNvSpPr txBox="1">
            <a:spLocks noChangeArrowheads="1"/>
          </p:cNvSpPr>
          <p:nvPr/>
        </p:nvSpPr>
        <p:spPr bwMode="auto">
          <a:xfrm>
            <a:off x="6048375" y="6021388"/>
            <a:ext cx="3095625" cy="366712"/>
          </a:xfrm>
          <a:prstGeom prst="rect">
            <a:avLst/>
          </a:prstGeom>
          <a:noFill/>
          <a:ln w="9525">
            <a:noFill/>
            <a:miter lim="800000"/>
            <a:headEnd/>
            <a:tailEnd/>
          </a:ln>
        </p:spPr>
        <p:txBody>
          <a:bodyPr>
            <a:spAutoFit/>
          </a:bodyPr>
          <a:lstStyle/>
          <a:p>
            <a:pPr>
              <a:spcBef>
                <a:spcPct val="50000"/>
              </a:spcBef>
            </a:pPr>
            <a:endParaRPr lang="ru-RU"/>
          </a:p>
        </p:txBody>
      </p:sp>
      <p:pic>
        <p:nvPicPr>
          <p:cNvPr id="91142" name="Picture 10" descr="IMG_0040 - копия (4)"/>
          <p:cNvPicPr>
            <a:picLocks noChangeAspect="1" noChangeArrowheads="1"/>
          </p:cNvPicPr>
          <p:nvPr/>
        </p:nvPicPr>
        <p:blipFill>
          <a:blip r:embed="rId3" cstate="email"/>
          <a:srcRect/>
          <a:stretch>
            <a:fillRect/>
          </a:stretch>
        </p:blipFill>
        <p:spPr bwMode="auto">
          <a:xfrm>
            <a:off x="4572000" y="549275"/>
            <a:ext cx="2846388" cy="4581525"/>
          </a:xfrm>
          <a:prstGeom prst="rect">
            <a:avLst/>
          </a:prstGeom>
          <a:noFill/>
          <a:ln w="9525">
            <a:noFill/>
            <a:miter lim="800000"/>
            <a:headEnd/>
            <a:tailEnd/>
          </a:ln>
        </p:spPr>
      </p:pic>
      <p:sp>
        <p:nvSpPr>
          <p:cNvPr id="91143" name="Text Box 13"/>
          <p:cNvSpPr txBox="1">
            <a:spLocks noChangeArrowheads="1"/>
          </p:cNvSpPr>
          <p:nvPr/>
        </p:nvSpPr>
        <p:spPr bwMode="auto">
          <a:xfrm>
            <a:off x="6300788" y="6165850"/>
            <a:ext cx="2843212" cy="914400"/>
          </a:xfrm>
          <a:prstGeom prst="rect">
            <a:avLst/>
          </a:prstGeom>
          <a:noFill/>
          <a:ln w="9525">
            <a:noFill/>
            <a:miter lim="800000"/>
            <a:headEnd/>
            <a:tailEnd/>
          </a:ln>
        </p:spPr>
        <p:txBody>
          <a:bodyPr>
            <a:spAutoFit/>
          </a:bodyPr>
          <a:lstStyle/>
          <a:p>
            <a:pPr>
              <a:spcBef>
                <a:spcPct val="50000"/>
              </a:spcBef>
            </a:pPr>
            <a:r>
              <a:rPr lang="ru-RU" sz="1200" i="1">
                <a:solidFill>
                  <a:srgbClr val="000000"/>
                </a:solidFill>
                <a:latin typeface="Times New Roman" pitchFamily="18" charset="0"/>
              </a:rPr>
              <a:t>Газета «Коллективное животноводство»  от  14.02.1942 г.,  23.02.1942 г.</a:t>
            </a:r>
          </a:p>
          <a:p>
            <a:pPr>
              <a:spcBef>
                <a:spcPct val="50000"/>
              </a:spcBef>
            </a:pPr>
            <a:endParaRPr lang="ru-RU" sz="1200">
              <a:latin typeface="Times New Roman" pitchFamily="18"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endParaRPr lang="ru-RU" smtClean="0"/>
          </a:p>
        </p:txBody>
      </p:sp>
      <p:sp>
        <p:nvSpPr>
          <p:cNvPr id="92163" name="Rectangle 3"/>
          <p:cNvSpPr>
            <a:spLocks noGrp="1" noChangeArrowheads="1"/>
          </p:cNvSpPr>
          <p:nvPr>
            <p:ph idx="1"/>
          </p:nvPr>
        </p:nvSpPr>
        <p:spPr>
          <a:xfrm flipH="1">
            <a:off x="9144000" y="6537325"/>
            <a:ext cx="396875" cy="320675"/>
          </a:xfrm>
          <a:solidFill>
            <a:srgbClr val="E6D8D0"/>
          </a:solidFill>
        </p:spPr>
        <p:txBody>
          <a:bodyPr/>
          <a:lstStyle/>
          <a:p>
            <a:pPr eaLnBrk="1" hangingPunct="1"/>
            <a:endParaRPr lang="ru-RU" smtClean="0"/>
          </a:p>
        </p:txBody>
      </p:sp>
      <p:pic>
        <p:nvPicPr>
          <p:cNvPr id="92164" name="Picture 4" descr="IMG_0052 - копия"/>
          <p:cNvPicPr>
            <a:picLocks noChangeAspect="1" noChangeArrowheads="1"/>
          </p:cNvPicPr>
          <p:nvPr/>
        </p:nvPicPr>
        <p:blipFill>
          <a:blip r:embed="rId2" cstate="email"/>
          <a:srcRect/>
          <a:stretch>
            <a:fillRect/>
          </a:stretch>
        </p:blipFill>
        <p:spPr bwMode="auto">
          <a:xfrm rot="-624716">
            <a:off x="0" y="252413"/>
            <a:ext cx="4500563" cy="2452687"/>
          </a:xfrm>
          <a:prstGeom prst="rect">
            <a:avLst/>
          </a:prstGeom>
          <a:noFill/>
          <a:ln w="9525">
            <a:noFill/>
            <a:miter lim="800000"/>
            <a:headEnd/>
            <a:tailEnd/>
          </a:ln>
        </p:spPr>
      </p:pic>
      <p:sp>
        <p:nvSpPr>
          <p:cNvPr id="92165" name="Text Box 5"/>
          <p:cNvSpPr txBox="1">
            <a:spLocks noChangeArrowheads="1"/>
          </p:cNvSpPr>
          <p:nvPr/>
        </p:nvSpPr>
        <p:spPr bwMode="auto">
          <a:xfrm>
            <a:off x="6300788" y="6218238"/>
            <a:ext cx="2843212" cy="646112"/>
          </a:xfrm>
          <a:prstGeom prst="rect">
            <a:avLst/>
          </a:prstGeom>
          <a:noFill/>
          <a:ln w="9525">
            <a:noFill/>
            <a:miter lim="800000"/>
            <a:headEnd/>
            <a:tailEnd/>
          </a:ln>
        </p:spPr>
        <p:txBody>
          <a:bodyPr>
            <a:spAutoFit/>
          </a:bodyPr>
          <a:lstStyle/>
          <a:p>
            <a:pPr>
              <a:spcBef>
                <a:spcPct val="50000"/>
              </a:spcBef>
            </a:pPr>
            <a:r>
              <a:rPr lang="ru-RU" sz="1200" i="1">
                <a:solidFill>
                  <a:srgbClr val="000000"/>
                </a:solidFill>
                <a:latin typeface="Times New Roman" pitchFamily="18" charset="0"/>
              </a:rPr>
              <a:t>Газета «Коллективное животноводство от 03.06.1942 г., от 07.06.1942 г.</a:t>
            </a:r>
          </a:p>
        </p:txBody>
      </p:sp>
      <p:pic>
        <p:nvPicPr>
          <p:cNvPr id="92166" name="Picture 6" descr="IMG_0053 - копия"/>
          <p:cNvPicPr>
            <a:picLocks noChangeAspect="1" noChangeArrowheads="1"/>
          </p:cNvPicPr>
          <p:nvPr/>
        </p:nvPicPr>
        <p:blipFill>
          <a:blip r:embed="rId3" cstate="email"/>
          <a:srcRect/>
          <a:stretch>
            <a:fillRect/>
          </a:stretch>
        </p:blipFill>
        <p:spPr bwMode="auto">
          <a:xfrm rot="-643276">
            <a:off x="2543175" y="2041525"/>
            <a:ext cx="6456363" cy="434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endParaRPr lang="ru-RU" smtClean="0"/>
          </a:p>
        </p:txBody>
      </p:sp>
      <p:sp>
        <p:nvSpPr>
          <p:cNvPr id="93187" name="Rectangle 3"/>
          <p:cNvSpPr>
            <a:spLocks noGrp="1" noChangeArrowheads="1"/>
          </p:cNvSpPr>
          <p:nvPr>
            <p:ph idx="1"/>
          </p:nvPr>
        </p:nvSpPr>
        <p:spPr>
          <a:xfrm flipH="1">
            <a:off x="9144000" y="4868863"/>
            <a:ext cx="107950" cy="1989137"/>
          </a:xfrm>
          <a:solidFill>
            <a:srgbClr val="E6D8D0"/>
          </a:solidFill>
        </p:spPr>
        <p:txBody>
          <a:bodyPr/>
          <a:lstStyle/>
          <a:p>
            <a:pPr eaLnBrk="1" hangingPunct="1"/>
            <a:endParaRPr lang="ru-RU" smtClean="0"/>
          </a:p>
        </p:txBody>
      </p:sp>
      <p:pic>
        <p:nvPicPr>
          <p:cNvPr id="93188" name="Picture 4" descr="IMG_0070"/>
          <p:cNvPicPr>
            <a:picLocks noChangeAspect="1" noChangeArrowheads="1"/>
          </p:cNvPicPr>
          <p:nvPr/>
        </p:nvPicPr>
        <p:blipFill>
          <a:blip r:embed="rId2" cstate="email"/>
          <a:srcRect/>
          <a:stretch>
            <a:fillRect/>
          </a:stretch>
        </p:blipFill>
        <p:spPr bwMode="auto">
          <a:xfrm>
            <a:off x="5219700" y="1292225"/>
            <a:ext cx="3778250" cy="2997200"/>
          </a:xfrm>
          <a:prstGeom prst="rect">
            <a:avLst/>
          </a:prstGeom>
          <a:noFill/>
          <a:ln w="9525">
            <a:noFill/>
            <a:miter lim="800000"/>
            <a:headEnd/>
            <a:tailEnd/>
          </a:ln>
        </p:spPr>
      </p:pic>
      <p:pic>
        <p:nvPicPr>
          <p:cNvPr id="93189" name="Picture 5" descr="IMG_0070 - копия"/>
          <p:cNvPicPr>
            <a:picLocks noChangeAspect="1" noChangeArrowheads="1"/>
          </p:cNvPicPr>
          <p:nvPr/>
        </p:nvPicPr>
        <p:blipFill>
          <a:blip r:embed="rId3" cstate="email"/>
          <a:srcRect/>
          <a:stretch>
            <a:fillRect/>
          </a:stretch>
        </p:blipFill>
        <p:spPr bwMode="auto">
          <a:xfrm>
            <a:off x="250825" y="82550"/>
            <a:ext cx="2520950" cy="6634163"/>
          </a:xfrm>
          <a:prstGeom prst="rect">
            <a:avLst/>
          </a:prstGeom>
          <a:noFill/>
          <a:ln w="9525">
            <a:noFill/>
            <a:miter lim="800000"/>
            <a:headEnd/>
            <a:tailEnd/>
          </a:ln>
        </p:spPr>
      </p:pic>
      <p:sp>
        <p:nvSpPr>
          <p:cNvPr id="93190" name="Text Box 6"/>
          <p:cNvSpPr txBox="1">
            <a:spLocks noChangeArrowheads="1"/>
          </p:cNvSpPr>
          <p:nvPr/>
        </p:nvSpPr>
        <p:spPr bwMode="auto">
          <a:xfrm>
            <a:off x="5903913" y="6092825"/>
            <a:ext cx="3240087" cy="549275"/>
          </a:xfrm>
          <a:prstGeom prst="rect">
            <a:avLst/>
          </a:prstGeom>
          <a:noFill/>
          <a:ln w="9525">
            <a:noFill/>
            <a:miter lim="800000"/>
            <a:headEnd/>
            <a:tailEnd/>
          </a:ln>
        </p:spPr>
        <p:txBody>
          <a:bodyPr>
            <a:spAutoFit/>
          </a:bodyPr>
          <a:lstStyle/>
          <a:p>
            <a:pPr>
              <a:spcBef>
                <a:spcPct val="50000"/>
              </a:spcBef>
            </a:pPr>
            <a:r>
              <a:rPr lang="ru-RU" sz="1200" i="1">
                <a:solidFill>
                  <a:srgbClr val="000000"/>
                </a:solidFill>
                <a:latin typeface="Times New Roman" pitchFamily="18" charset="0"/>
              </a:rPr>
              <a:t>Газета «Коллективное животноводство»   от 12.12.1942 г., от 13.12.1942</a:t>
            </a:r>
            <a:r>
              <a:rPr lang="ru-RU">
                <a:solidFill>
                  <a:srgbClr val="000000"/>
                </a:solidFill>
              </a:rPr>
              <a:t> </a:t>
            </a:r>
            <a:r>
              <a:rPr lang="ru-RU" sz="1200" i="1">
                <a:solidFill>
                  <a:srgbClr val="000000"/>
                </a:solidFill>
                <a:latin typeface="Times New Roman" pitchFamily="18" charset="0"/>
              </a:rPr>
              <a:t>г.</a:t>
            </a:r>
          </a:p>
        </p:txBody>
      </p:sp>
      <p:pic>
        <p:nvPicPr>
          <p:cNvPr id="93191" name="Picture 7" descr="IMG_0071 - копия (2)"/>
          <p:cNvPicPr>
            <a:picLocks noChangeAspect="1" noChangeArrowheads="1"/>
          </p:cNvPicPr>
          <p:nvPr/>
        </p:nvPicPr>
        <p:blipFill>
          <a:blip r:embed="rId4" cstate="email"/>
          <a:srcRect/>
          <a:stretch>
            <a:fillRect/>
          </a:stretch>
        </p:blipFill>
        <p:spPr bwMode="auto">
          <a:xfrm>
            <a:off x="2965450" y="3186113"/>
            <a:ext cx="2200275" cy="353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endParaRPr lang="ru-RU" smtClean="0"/>
          </a:p>
        </p:txBody>
      </p:sp>
      <p:sp>
        <p:nvSpPr>
          <p:cNvPr id="94211" name="Rectangle 3"/>
          <p:cNvSpPr>
            <a:spLocks noGrp="1" noChangeArrowheads="1"/>
          </p:cNvSpPr>
          <p:nvPr>
            <p:ph idx="1"/>
          </p:nvPr>
        </p:nvSpPr>
        <p:spPr>
          <a:xfrm flipH="1">
            <a:off x="9144000" y="5283200"/>
            <a:ext cx="323850" cy="1574800"/>
          </a:xfrm>
          <a:solidFill>
            <a:srgbClr val="E6D8D0"/>
          </a:solidFill>
        </p:spPr>
        <p:txBody>
          <a:bodyPr/>
          <a:lstStyle/>
          <a:p>
            <a:pPr eaLnBrk="1" hangingPunct="1"/>
            <a:endParaRPr lang="ru-RU" smtClean="0"/>
          </a:p>
        </p:txBody>
      </p:sp>
      <p:pic>
        <p:nvPicPr>
          <p:cNvPr id="94212" name="Picture 4" descr="IMG_0042 - копия (2)"/>
          <p:cNvPicPr>
            <a:picLocks noChangeAspect="1" noChangeArrowheads="1"/>
          </p:cNvPicPr>
          <p:nvPr/>
        </p:nvPicPr>
        <p:blipFill>
          <a:blip r:embed="rId2" cstate="email"/>
          <a:srcRect/>
          <a:stretch>
            <a:fillRect/>
          </a:stretch>
        </p:blipFill>
        <p:spPr bwMode="auto">
          <a:xfrm>
            <a:off x="755650" y="981075"/>
            <a:ext cx="7740650" cy="1346200"/>
          </a:xfrm>
          <a:prstGeom prst="rect">
            <a:avLst/>
          </a:prstGeom>
          <a:noFill/>
          <a:ln w="9525">
            <a:noFill/>
            <a:miter lim="800000"/>
            <a:headEnd/>
            <a:tailEnd/>
          </a:ln>
        </p:spPr>
      </p:pic>
      <p:pic>
        <p:nvPicPr>
          <p:cNvPr id="94213" name="Picture 5" descr="IMG_0042 - копия"/>
          <p:cNvPicPr>
            <a:picLocks noChangeAspect="1" noChangeArrowheads="1"/>
          </p:cNvPicPr>
          <p:nvPr/>
        </p:nvPicPr>
        <p:blipFill>
          <a:blip r:embed="rId3" cstate="email"/>
          <a:srcRect/>
          <a:stretch>
            <a:fillRect/>
          </a:stretch>
        </p:blipFill>
        <p:spPr bwMode="auto">
          <a:xfrm>
            <a:off x="1096963" y="3284538"/>
            <a:ext cx="7056437" cy="2344737"/>
          </a:xfrm>
          <a:prstGeom prst="rect">
            <a:avLst/>
          </a:prstGeom>
          <a:noFill/>
          <a:ln w="9525">
            <a:noFill/>
            <a:miter lim="800000"/>
            <a:headEnd/>
            <a:tailEnd/>
          </a:ln>
        </p:spPr>
      </p:pic>
      <p:sp>
        <p:nvSpPr>
          <p:cNvPr id="94214" name="Text Box 8"/>
          <p:cNvSpPr txBox="1">
            <a:spLocks noChangeArrowheads="1"/>
          </p:cNvSpPr>
          <p:nvPr/>
        </p:nvSpPr>
        <p:spPr bwMode="auto">
          <a:xfrm>
            <a:off x="6516688" y="6218238"/>
            <a:ext cx="2627312" cy="457200"/>
          </a:xfrm>
          <a:prstGeom prst="rect">
            <a:avLst/>
          </a:prstGeom>
          <a:noFill/>
          <a:ln w="9525">
            <a:noFill/>
            <a:miter lim="800000"/>
            <a:headEnd/>
            <a:tailEnd/>
          </a:ln>
        </p:spPr>
        <p:txBody>
          <a:bodyPr>
            <a:spAutoFit/>
          </a:bodyPr>
          <a:lstStyle/>
          <a:p>
            <a:pPr>
              <a:spcBef>
                <a:spcPct val="50000"/>
              </a:spcBef>
            </a:pPr>
            <a:r>
              <a:rPr lang="ru-RU" sz="1200" i="1">
                <a:solidFill>
                  <a:srgbClr val="000000"/>
                </a:solidFill>
                <a:latin typeface="Times New Roman" pitchFamily="18" charset="0"/>
              </a:rPr>
              <a:t>Газета «Коллективное животноводство» от 23.02.1942 г.</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6"/>
          <p:cNvSpPr txBox="1">
            <a:spLocks noChangeArrowheads="1"/>
          </p:cNvSpPr>
          <p:nvPr/>
        </p:nvSpPr>
        <p:spPr bwMode="auto">
          <a:xfrm flipV="1">
            <a:off x="827088" y="2749550"/>
            <a:ext cx="3602037" cy="400050"/>
          </a:xfrm>
          <a:prstGeom prst="rect">
            <a:avLst/>
          </a:prstGeom>
          <a:noFill/>
          <a:ln w="9525">
            <a:noFill/>
            <a:miter lim="800000"/>
            <a:headEnd/>
            <a:tailEnd/>
          </a:ln>
        </p:spPr>
        <p:txBody>
          <a:bodyPr>
            <a:spAutoFit/>
          </a:bodyPr>
          <a:lstStyle/>
          <a:p>
            <a:endParaRPr lang="ru-RU" sz="2000" b="1">
              <a:solidFill>
                <a:srgbClr val="FFFF00"/>
              </a:solidFill>
            </a:endParaRPr>
          </a:p>
        </p:txBody>
      </p:sp>
      <p:pic>
        <p:nvPicPr>
          <p:cNvPr id="12291" name="Объект 3"/>
          <p:cNvPicPr>
            <a:picLocks noChangeAspect="1"/>
          </p:cNvPicPr>
          <p:nvPr/>
        </p:nvPicPr>
        <p:blipFill>
          <a:blip r:embed="rId2" cstate="email"/>
          <a:srcRect/>
          <a:stretch>
            <a:fillRect/>
          </a:stretch>
        </p:blipFill>
        <p:spPr bwMode="auto">
          <a:xfrm rot="337338">
            <a:off x="7132638" y="95250"/>
            <a:ext cx="2093912" cy="2792413"/>
          </a:xfrm>
          <a:prstGeom prst="rect">
            <a:avLst/>
          </a:prstGeom>
          <a:noFill/>
          <a:ln w="9525">
            <a:noFill/>
            <a:miter lim="800000"/>
            <a:headEnd/>
            <a:tailEnd/>
          </a:ln>
        </p:spPr>
      </p:pic>
      <p:pic>
        <p:nvPicPr>
          <p:cNvPr id="12292" name="Объект 3"/>
          <p:cNvPicPr>
            <a:picLocks noChangeAspect="1"/>
          </p:cNvPicPr>
          <p:nvPr/>
        </p:nvPicPr>
        <p:blipFill>
          <a:blip r:embed="rId3" cstate="email"/>
          <a:srcRect/>
          <a:stretch>
            <a:fillRect/>
          </a:stretch>
        </p:blipFill>
        <p:spPr bwMode="auto">
          <a:xfrm rot="-493715">
            <a:off x="-11113" y="114300"/>
            <a:ext cx="1812926" cy="2960688"/>
          </a:xfrm>
          <a:prstGeom prst="rect">
            <a:avLst/>
          </a:prstGeom>
          <a:noFill/>
          <a:ln w="9525">
            <a:noFill/>
            <a:miter lim="800000"/>
            <a:headEnd/>
            <a:tailEnd/>
          </a:ln>
        </p:spPr>
      </p:pic>
      <p:pic>
        <p:nvPicPr>
          <p:cNvPr id="12293" name="Объект 3"/>
          <p:cNvPicPr>
            <a:picLocks noChangeAspect="1"/>
          </p:cNvPicPr>
          <p:nvPr/>
        </p:nvPicPr>
        <p:blipFill>
          <a:blip r:embed="rId4" cstate="email"/>
          <a:srcRect/>
          <a:stretch>
            <a:fillRect/>
          </a:stretch>
        </p:blipFill>
        <p:spPr bwMode="auto">
          <a:xfrm>
            <a:off x="196850" y="3240088"/>
            <a:ext cx="2571750" cy="1579562"/>
          </a:xfrm>
          <a:prstGeom prst="rect">
            <a:avLst/>
          </a:prstGeom>
          <a:noFill/>
          <a:ln w="9525">
            <a:noFill/>
            <a:miter lim="800000"/>
            <a:headEnd/>
            <a:tailEnd/>
          </a:ln>
        </p:spPr>
      </p:pic>
      <p:pic>
        <p:nvPicPr>
          <p:cNvPr id="12294" name="Объект 3"/>
          <p:cNvPicPr>
            <a:picLocks noChangeAspect="1"/>
          </p:cNvPicPr>
          <p:nvPr/>
        </p:nvPicPr>
        <p:blipFill>
          <a:blip r:embed="rId5" cstate="email"/>
          <a:srcRect/>
          <a:stretch>
            <a:fillRect/>
          </a:stretch>
        </p:blipFill>
        <p:spPr bwMode="auto">
          <a:xfrm>
            <a:off x="6286500" y="5000625"/>
            <a:ext cx="2159000" cy="1857375"/>
          </a:xfrm>
          <a:prstGeom prst="rect">
            <a:avLst/>
          </a:prstGeom>
          <a:noFill/>
          <a:ln w="9525">
            <a:noFill/>
            <a:miter lim="800000"/>
            <a:headEnd/>
            <a:tailEnd/>
          </a:ln>
        </p:spPr>
      </p:pic>
      <p:pic>
        <p:nvPicPr>
          <p:cNvPr id="12295" name="Объект 3"/>
          <p:cNvPicPr>
            <a:picLocks noChangeAspect="1"/>
          </p:cNvPicPr>
          <p:nvPr/>
        </p:nvPicPr>
        <p:blipFill>
          <a:blip r:embed="rId6" cstate="email"/>
          <a:srcRect/>
          <a:stretch>
            <a:fillRect/>
          </a:stretch>
        </p:blipFill>
        <p:spPr bwMode="auto">
          <a:xfrm rot="250465">
            <a:off x="4643438" y="196850"/>
            <a:ext cx="2471737" cy="2058988"/>
          </a:xfrm>
          <a:prstGeom prst="rect">
            <a:avLst/>
          </a:prstGeom>
          <a:noFill/>
          <a:ln w="9525">
            <a:noFill/>
            <a:miter lim="800000"/>
            <a:headEnd/>
            <a:tailEnd/>
          </a:ln>
        </p:spPr>
      </p:pic>
      <p:pic>
        <p:nvPicPr>
          <p:cNvPr id="12296" name="Объект 3"/>
          <p:cNvPicPr>
            <a:picLocks noChangeAspect="1"/>
          </p:cNvPicPr>
          <p:nvPr/>
        </p:nvPicPr>
        <p:blipFill>
          <a:blip r:embed="rId7" cstate="email"/>
          <a:srcRect/>
          <a:stretch>
            <a:fillRect/>
          </a:stretch>
        </p:blipFill>
        <p:spPr bwMode="auto">
          <a:xfrm>
            <a:off x="3000375" y="4579938"/>
            <a:ext cx="1301750" cy="2278062"/>
          </a:xfrm>
          <a:prstGeom prst="rect">
            <a:avLst/>
          </a:prstGeom>
          <a:noFill/>
          <a:ln w="9525">
            <a:noFill/>
            <a:miter lim="800000"/>
            <a:headEnd/>
            <a:tailEnd/>
          </a:ln>
        </p:spPr>
      </p:pic>
      <p:pic>
        <p:nvPicPr>
          <p:cNvPr id="12297" name="Объект 3"/>
          <p:cNvPicPr>
            <a:picLocks noChangeAspect="1"/>
          </p:cNvPicPr>
          <p:nvPr/>
        </p:nvPicPr>
        <p:blipFill>
          <a:blip r:embed="rId8" cstate="email"/>
          <a:srcRect/>
          <a:stretch>
            <a:fillRect/>
          </a:stretch>
        </p:blipFill>
        <p:spPr bwMode="auto">
          <a:xfrm rot="-279013">
            <a:off x="1811338" y="293688"/>
            <a:ext cx="2682875" cy="2011362"/>
          </a:xfrm>
          <a:prstGeom prst="rect">
            <a:avLst/>
          </a:prstGeom>
          <a:noFill/>
          <a:ln w="9525">
            <a:noFill/>
            <a:miter lim="800000"/>
            <a:headEnd/>
            <a:tailEnd/>
          </a:ln>
        </p:spPr>
      </p:pic>
      <p:pic>
        <p:nvPicPr>
          <p:cNvPr id="12298" name="Объект 3"/>
          <p:cNvPicPr>
            <a:picLocks noChangeAspect="1"/>
          </p:cNvPicPr>
          <p:nvPr/>
        </p:nvPicPr>
        <p:blipFill>
          <a:blip r:embed="rId9" cstate="email"/>
          <a:srcRect/>
          <a:stretch>
            <a:fillRect/>
          </a:stretch>
        </p:blipFill>
        <p:spPr bwMode="auto">
          <a:xfrm>
            <a:off x="357188" y="5137150"/>
            <a:ext cx="2428875" cy="1506538"/>
          </a:xfrm>
          <a:prstGeom prst="rect">
            <a:avLst/>
          </a:prstGeom>
          <a:noFill/>
          <a:ln w="9525">
            <a:noFill/>
            <a:miter lim="800000"/>
            <a:headEnd/>
            <a:tailEnd/>
          </a:ln>
        </p:spPr>
      </p:pic>
      <p:pic>
        <p:nvPicPr>
          <p:cNvPr id="12299" name="Объект 3"/>
          <p:cNvPicPr>
            <a:picLocks noChangeAspect="1"/>
          </p:cNvPicPr>
          <p:nvPr/>
        </p:nvPicPr>
        <p:blipFill>
          <a:blip r:embed="rId10" cstate="email"/>
          <a:srcRect/>
          <a:stretch>
            <a:fillRect/>
          </a:stretch>
        </p:blipFill>
        <p:spPr bwMode="auto">
          <a:xfrm>
            <a:off x="4643438" y="4487863"/>
            <a:ext cx="1441450" cy="2370137"/>
          </a:xfrm>
          <a:prstGeom prst="rect">
            <a:avLst/>
          </a:prstGeom>
          <a:noFill/>
          <a:ln w="9525">
            <a:noFill/>
            <a:miter lim="800000"/>
            <a:headEnd/>
            <a:tailEnd/>
          </a:ln>
        </p:spPr>
      </p:pic>
      <p:pic>
        <p:nvPicPr>
          <p:cNvPr id="12300" name="Объект 3"/>
          <p:cNvPicPr>
            <a:picLocks noChangeAspect="1"/>
          </p:cNvPicPr>
          <p:nvPr/>
        </p:nvPicPr>
        <p:blipFill>
          <a:blip r:embed="rId11" cstate="email"/>
          <a:srcRect/>
          <a:stretch>
            <a:fillRect/>
          </a:stretch>
        </p:blipFill>
        <p:spPr bwMode="auto">
          <a:xfrm rot="454504">
            <a:off x="7145338" y="2847975"/>
            <a:ext cx="1627187" cy="2152650"/>
          </a:xfrm>
          <a:prstGeom prst="rect">
            <a:avLst/>
          </a:prstGeom>
          <a:noFill/>
          <a:ln w="9525">
            <a:noFill/>
            <a:miter lim="800000"/>
            <a:headEnd/>
            <a:tailEnd/>
          </a:ln>
        </p:spPr>
      </p:pic>
      <p:sp>
        <p:nvSpPr>
          <p:cNvPr id="12301" name="TextBox 13"/>
          <p:cNvSpPr txBox="1">
            <a:spLocks noChangeArrowheads="1"/>
          </p:cNvSpPr>
          <p:nvPr/>
        </p:nvSpPr>
        <p:spPr bwMode="auto">
          <a:xfrm>
            <a:off x="1571625" y="2000250"/>
            <a:ext cx="6143625" cy="2462213"/>
          </a:xfrm>
          <a:prstGeom prst="rect">
            <a:avLst/>
          </a:prstGeom>
          <a:noFill/>
          <a:ln w="9525">
            <a:noFill/>
            <a:miter lim="800000"/>
            <a:headEnd/>
            <a:tailEnd/>
          </a:ln>
        </p:spPr>
        <p:txBody>
          <a:bodyPr>
            <a:spAutoFit/>
          </a:bodyPr>
          <a:lstStyle/>
          <a:p>
            <a:endParaRPr lang="ru-RU" b="1">
              <a:solidFill>
                <a:srgbClr val="FFFF00"/>
              </a:solidFill>
            </a:endParaRPr>
          </a:p>
          <a:p>
            <a:r>
              <a:rPr lang="ru-RU" sz="3200" b="1">
                <a:solidFill>
                  <a:srgbClr val="FFFF00"/>
                </a:solidFill>
              </a:rPr>
              <a:t>За годы войны из Чановского района на фронт было направлено </a:t>
            </a:r>
          </a:p>
          <a:p>
            <a:r>
              <a:rPr lang="ru-RU" sz="4000" b="1">
                <a:solidFill>
                  <a:srgbClr val="FFFF00"/>
                </a:solidFill>
              </a:rPr>
              <a:t>8210</a:t>
            </a:r>
            <a:r>
              <a:rPr lang="ru-RU" sz="3200" b="1">
                <a:solidFill>
                  <a:srgbClr val="FFFF00"/>
                </a:solidFill>
              </a:rPr>
              <a:t>  человек. </a:t>
            </a:r>
            <a:r>
              <a:rPr lang="en-US" sz="3200" b="1">
                <a:solidFill>
                  <a:srgbClr val="FFFF00"/>
                </a:solidFill>
              </a:rPr>
              <a:t>                                                     </a:t>
            </a:r>
            <a:endParaRPr lang="ru-RU" sz="3200" b="1">
              <a:solidFill>
                <a:srgbClr val="FFFF00"/>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Заголовок 1"/>
          <p:cNvSpPr>
            <a:spLocks noGrp="1"/>
          </p:cNvSpPr>
          <p:nvPr>
            <p:ph type="title"/>
          </p:nvPr>
        </p:nvSpPr>
        <p:spPr/>
        <p:txBody>
          <a:bodyPr/>
          <a:lstStyle/>
          <a:p>
            <a:endParaRPr lang="ru-RU" smtClean="0"/>
          </a:p>
        </p:txBody>
      </p:sp>
      <p:pic>
        <p:nvPicPr>
          <p:cNvPr id="95235" name="Picture 2"/>
          <p:cNvPicPr>
            <a:picLocks noGrp="1" noChangeAspect="1" noChangeArrowheads="1"/>
          </p:cNvPicPr>
          <p:nvPr>
            <p:ph idx="1"/>
          </p:nvPr>
        </p:nvPicPr>
        <p:blipFill>
          <a:blip r:embed="rId2" cstate="email"/>
          <a:srcRect/>
          <a:stretch>
            <a:fillRect/>
          </a:stretch>
        </p:blipFill>
        <p:spPr>
          <a:xfrm>
            <a:off x="4578350" y="2997200"/>
            <a:ext cx="4062413" cy="3240088"/>
          </a:xfrm>
          <a:noFill/>
        </p:spPr>
      </p:pic>
      <p:pic>
        <p:nvPicPr>
          <p:cNvPr id="95236" name="Picture 3"/>
          <p:cNvPicPr>
            <a:picLocks noChangeAspect="1" noChangeArrowheads="1"/>
          </p:cNvPicPr>
          <p:nvPr/>
        </p:nvPicPr>
        <p:blipFill>
          <a:blip r:embed="rId3" cstate="email"/>
          <a:srcRect/>
          <a:stretch>
            <a:fillRect/>
          </a:stretch>
        </p:blipFill>
        <p:spPr bwMode="auto">
          <a:xfrm>
            <a:off x="179388" y="115888"/>
            <a:ext cx="4322762" cy="3378200"/>
          </a:xfrm>
          <a:prstGeom prst="rect">
            <a:avLst/>
          </a:prstGeom>
          <a:noFill/>
          <a:ln w="9525">
            <a:noFill/>
            <a:miter lim="800000"/>
            <a:headEnd/>
            <a:tailEnd/>
          </a:ln>
        </p:spPr>
      </p:pic>
      <p:sp>
        <p:nvSpPr>
          <p:cNvPr id="95237" name="TextBox 3"/>
          <p:cNvSpPr txBox="1">
            <a:spLocks noChangeArrowheads="1"/>
          </p:cNvSpPr>
          <p:nvPr/>
        </p:nvSpPr>
        <p:spPr bwMode="auto">
          <a:xfrm>
            <a:off x="6443663" y="6308725"/>
            <a:ext cx="2700337" cy="461963"/>
          </a:xfrm>
          <a:prstGeom prst="rect">
            <a:avLst/>
          </a:prstGeom>
          <a:noFill/>
          <a:ln w="9525">
            <a:noFill/>
            <a:miter lim="800000"/>
            <a:headEnd/>
            <a:tailEnd/>
          </a:ln>
        </p:spPr>
        <p:txBody>
          <a:bodyPr>
            <a:spAutoFit/>
          </a:bodyPr>
          <a:lstStyle/>
          <a:p>
            <a:pPr>
              <a:spcBef>
                <a:spcPct val="50000"/>
              </a:spcBef>
            </a:pPr>
            <a:r>
              <a:rPr lang="ru-RU" sz="1200" i="1">
                <a:solidFill>
                  <a:srgbClr val="000000"/>
                </a:solidFill>
                <a:latin typeface="Times New Roman" pitchFamily="18" charset="0"/>
              </a:rPr>
              <a:t>Газета «Коллективное животноводство» от 23.02.1942 г.</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endParaRPr lang="ru-RU" smtClean="0"/>
          </a:p>
        </p:txBody>
      </p:sp>
      <p:sp>
        <p:nvSpPr>
          <p:cNvPr id="96259" name="Rectangle 3"/>
          <p:cNvSpPr>
            <a:spLocks noGrp="1" noChangeArrowheads="1"/>
          </p:cNvSpPr>
          <p:nvPr>
            <p:ph idx="1"/>
          </p:nvPr>
        </p:nvSpPr>
        <p:spPr/>
        <p:txBody>
          <a:bodyPr/>
          <a:lstStyle/>
          <a:p>
            <a:pPr eaLnBrk="1" hangingPunct="1"/>
            <a:endParaRPr lang="ru-RU" i="1" smtClean="0"/>
          </a:p>
        </p:txBody>
      </p:sp>
      <p:pic>
        <p:nvPicPr>
          <p:cNvPr id="96260" name="Picture 4" descr="20"/>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53253" name="Text Box 5"/>
          <p:cNvSpPr txBox="1">
            <a:spLocks noChangeArrowheads="1"/>
          </p:cNvSpPr>
          <p:nvPr/>
        </p:nvSpPr>
        <p:spPr bwMode="auto">
          <a:xfrm>
            <a:off x="395288" y="260350"/>
            <a:ext cx="8353425" cy="6370975"/>
          </a:xfrm>
          <a:prstGeom prst="rect">
            <a:avLst/>
          </a:prstGeom>
          <a:ln/>
          <a:effectLst>
            <a:glow rad="228600">
              <a:schemeClr val="accent1">
                <a:satMod val="175000"/>
                <a:alpha val="40000"/>
              </a:schemeClr>
            </a:glow>
            <a:outerShdw blurRad="40000" dist="20000" dir="5400000" rotWithShape="0">
              <a:srgbClr val="000000">
                <a:alpha val="38000"/>
              </a:srgbClr>
            </a:outerShdw>
          </a:effectLst>
        </p:spPr>
        <p:style>
          <a:lnRef idx="3">
            <a:schemeClr val="lt1"/>
          </a:lnRef>
          <a:fillRef idx="1">
            <a:schemeClr val="accent1"/>
          </a:fillRef>
          <a:effectRef idx="1">
            <a:schemeClr val="accent1"/>
          </a:effectRef>
          <a:fontRef idx="minor">
            <a:schemeClr val="lt1"/>
          </a:fontRef>
        </p:style>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defRPr/>
            </a:pPr>
            <a:r>
              <a:rPr lang="ru-RU" sz="2400" b="1" dirty="0" smtClean="0">
                <a:solidFill>
                  <a:srgbClr val="FFFF00"/>
                </a:solidFill>
              </a:rPr>
              <a:t>Постановлением бюро </a:t>
            </a:r>
            <a:r>
              <a:rPr lang="ru-RU" sz="2400" b="1" dirty="0" err="1" smtClean="0">
                <a:solidFill>
                  <a:srgbClr val="FFFF00"/>
                </a:solidFill>
              </a:rPr>
              <a:t>Чановского</a:t>
            </a:r>
            <a:r>
              <a:rPr lang="ru-RU" sz="2400" b="1" dirty="0" smtClean="0">
                <a:solidFill>
                  <a:srgbClr val="FFFF00"/>
                </a:solidFill>
              </a:rPr>
              <a:t> РК ВКП (б) и исполнительного комитета районного Совета депутатов трудящихся от 08.09.1942 г. представить на областную Доску почета</a:t>
            </a:r>
          </a:p>
          <a:p>
            <a:pPr algn="l" eaLnBrk="1" hangingPunct="1">
              <a:defRPr/>
            </a:pPr>
            <a:r>
              <a:rPr lang="ru-RU" sz="2400" dirty="0" smtClean="0">
                <a:solidFill>
                  <a:srgbClr val="FFFF00"/>
                </a:solidFill>
                <a:latin typeface="Times New Roman" pitchFamily="18" charset="0"/>
              </a:rPr>
              <a:t>-Колхоз «</a:t>
            </a:r>
            <a:r>
              <a:rPr lang="ru-RU" sz="2400" dirty="0" err="1" smtClean="0">
                <a:solidFill>
                  <a:srgbClr val="FFFF00"/>
                </a:solidFill>
                <a:latin typeface="Times New Roman" pitchFamily="18" charset="0"/>
              </a:rPr>
              <a:t>Кзыл</a:t>
            </a:r>
            <a:r>
              <a:rPr lang="ru-RU" sz="2400" dirty="0" smtClean="0">
                <a:solidFill>
                  <a:srgbClr val="FFFF00"/>
                </a:solidFill>
                <a:latin typeface="Times New Roman" pitchFamily="18" charset="0"/>
              </a:rPr>
              <a:t>-Ту» (председатель Х. </a:t>
            </a:r>
            <a:r>
              <a:rPr lang="ru-RU" sz="2400" dirty="0" err="1" smtClean="0">
                <a:solidFill>
                  <a:srgbClr val="FFFF00"/>
                </a:solidFill>
                <a:latin typeface="Times New Roman" pitchFamily="18" charset="0"/>
              </a:rPr>
              <a:t>Мамбетов</a:t>
            </a:r>
            <a:r>
              <a:rPr lang="ru-RU" sz="2400" dirty="0" smtClean="0">
                <a:solidFill>
                  <a:srgbClr val="FFFF00"/>
                </a:solidFill>
                <a:latin typeface="Times New Roman" pitchFamily="18" charset="0"/>
              </a:rPr>
              <a:t>), закончивший уборку зерновых и технических культур на площади 494га при отличном качестве работы;</a:t>
            </a:r>
          </a:p>
          <a:p>
            <a:pPr algn="l" eaLnBrk="1" hangingPunct="1">
              <a:defRPr/>
            </a:pPr>
            <a:r>
              <a:rPr lang="ru-RU" sz="2400" dirty="0" smtClean="0">
                <a:solidFill>
                  <a:srgbClr val="FFFF00"/>
                </a:solidFill>
                <a:latin typeface="Times New Roman" pitchFamily="18" charset="0"/>
              </a:rPr>
              <a:t>-Колхоз Герой труда» (председатель Андреев), завершивший косовицу колосовых культур на площади 175 га;</a:t>
            </a:r>
          </a:p>
          <a:p>
            <a:pPr algn="l" eaLnBrk="1" hangingPunct="1">
              <a:defRPr/>
            </a:pPr>
            <a:r>
              <a:rPr lang="ru-RU" sz="2400" dirty="0" smtClean="0">
                <a:solidFill>
                  <a:srgbClr val="FFFF00"/>
                </a:solidFill>
                <a:latin typeface="Times New Roman" pitchFamily="18" charset="0"/>
              </a:rPr>
              <a:t>-Е.П. Подольскую, вязальщицу колхоза им. Ильича </a:t>
            </a:r>
            <a:r>
              <a:rPr lang="ru-RU" sz="2400" dirty="0" err="1" smtClean="0">
                <a:solidFill>
                  <a:srgbClr val="FFFF00"/>
                </a:solidFill>
                <a:latin typeface="Times New Roman" pitchFamily="18" charset="0"/>
              </a:rPr>
              <a:t>Чановского</a:t>
            </a:r>
            <a:r>
              <a:rPr lang="ru-RU" sz="2400" dirty="0" smtClean="0">
                <a:solidFill>
                  <a:srgbClr val="FFFF00"/>
                </a:solidFill>
                <a:latin typeface="Times New Roman" pitchFamily="18" charset="0"/>
              </a:rPr>
              <a:t> сельсовета, навязывавшую по 1420 снопов ежедневно;</a:t>
            </a:r>
          </a:p>
          <a:p>
            <a:pPr algn="l" eaLnBrk="1" hangingPunct="1">
              <a:defRPr/>
            </a:pPr>
            <a:r>
              <a:rPr lang="ru-RU" sz="2400" dirty="0" smtClean="0">
                <a:solidFill>
                  <a:srgbClr val="FFFF00"/>
                </a:solidFill>
                <a:latin typeface="Times New Roman" pitchFamily="18" charset="0"/>
              </a:rPr>
              <a:t>-О.А. </a:t>
            </a:r>
            <a:r>
              <a:rPr lang="ru-RU" sz="2400" dirty="0" err="1" smtClean="0">
                <a:solidFill>
                  <a:srgbClr val="FFFF00"/>
                </a:solidFill>
                <a:latin typeface="Times New Roman" pitchFamily="18" charset="0"/>
              </a:rPr>
              <a:t>Лисовиченко</a:t>
            </a:r>
            <a:r>
              <a:rPr lang="ru-RU" sz="2400" dirty="0" smtClean="0">
                <a:solidFill>
                  <a:srgbClr val="FFFF00"/>
                </a:solidFill>
                <a:latin typeface="Times New Roman" pitchFamily="18" charset="0"/>
              </a:rPr>
              <a:t>, колхозница колхоза им. Ильича </a:t>
            </a:r>
            <a:r>
              <a:rPr lang="ru-RU" sz="2400" dirty="0" err="1" smtClean="0">
                <a:solidFill>
                  <a:srgbClr val="FFFF00"/>
                </a:solidFill>
                <a:latin typeface="Times New Roman" pitchFamily="18" charset="0"/>
              </a:rPr>
              <a:t>Чановского</a:t>
            </a:r>
            <a:r>
              <a:rPr lang="ru-RU" sz="2400" dirty="0" smtClean="0">
                <a:solidFill>
                  <a:srgbClr val="FFFF00"/>
                </a:solidFill>
                <a:latin typeface="Times New Roman" pitchFamily="18" charset="0"/>
              </a:rPr>
              <a:t> сельсовета, навязывавшую по 1200 снопов в день;</a:t>
            </a:r>
          </a:p>
          <a:p>
            <a:pPr algn="l" eaLnBrk="1" hangingPunct="1">
              <a:defRPr/>
            </a:pPr>
            <a:r>
              <a:rPr lang="ru-RU" sz="2400" dirty="0" smtClean="0">
                <a:solidFill>
                  <a:srgbClr val="FFFF00"/>
                </a:solidFill>
                <a:latin typeface="Times New Roman" pitchFamily="18" charset="0"/>
              </a:rPr>
              <a:t>-З. </a:t>
            </a:r>
            <a:r>
              <a:rPr lang="ru-RU" sz="2400" dirty="0" err="1" smtClean="0">
                <a:solidFill>
                  <a:srgbClr val="FFFF00"/>
                </a:solidFill>
                <a:latin typeface="Times New Roman" pitchFamily="18" charset="0"/>
              </a:rPr>
              <a:t>Котелкину</a:t>
            </a:r>
            <a:r>
              <a:rPr lang="ru-RU" sz="2400" dirty="0" smtClean="0">
                <a:solidFill>
                  <a:srgbClr val="FFFF00"/>
                </a:solidFill>
                <a:latin typeface="Times New Roman" pitchFamily="18" charset="0"/>
              </a:rPr>
              <a:t>, вязальщицу колхоза «Путь к социализму» Старо-</a:t>
            </a:r>
            <a:r>
              <a:rPr lang="ru-RU" sz="2400" dirty="0" err="1" smtClean="0">
                <a:solidFill>
                  <a:srgbClr val="FFFF00"/>
                </a:solidFill>
                <a:latin typeface="Times New Roman" pitchFamily="18" charset="0"/>
              </a:rPr>
              <a:t>Карачинского</a:t>
            </a:r>
            <a:r>
              <a:rPr lang="ru-RU" sz="2400" dirty="0" smtClean="0">
                <a:solidFill>
                  <a:srgbClr val="FFFF00"/>
                </a:solidFill>
                <a:latin typeface="Times New Roman" pitchFamily="18" charset="0"/>
              </a:rPr>
              <a:t> сельсовета, навязывавшую 1200 снопов при норме 500.                                                         </a:t>
            </a:r>
            <a:r>
              <a:rPr lang="ru-RU" sz="1200" i="1" dirty="0" smtClean="0">
                <a:solidFill>
                  <a:srgbClr val="000000"/>
                </a:solidFill>
                <a:latin typeface="Times New Roman" pitchFamily="18" charset="0"/>
              </a:rPr>
              <a:t>ОАС Ф-91 Оп-1 д. 3  </a:t>
            </a:r>
            <a:r>
              <a:rPr lang="ru-RU" sz="1200" i="1" dirty="0" err="1" smtClean="0">
                <a:solidFill>
                  <a:srgbClr val="000000"/>
                </a:solidFill>
                <a:latin typeface="Times New Roman" pitchFamily="18" charset="0"/>
              </a:rPr>
              <a:t>лл</a:t>
            </a:r>
            <a:r>
              <a:rPr lang="ru-RU" sz="1200" i="1" dirty="0" smtClean="0">
                <a:solidFill>
                  <a:srgbClr val="000000"/>
                </a:solidFill>
                <a:latin typeface="Times New Roman" pitchFamily="18" charset="0"/>
              </a:rPr>
              <a:t>. 9-10</a:t>
            </a:r>
            <a:endParaRPr lang="ru-RU" sz="1200" dirty="0" smtClean="0">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Заголовок 1"/>
          <p:cNvSpPr>
            <a:spLocks noGrp="1"/>
          </p:cNvSpPr>
          <p:nvPr>
            <p:ph type="title"/>
          </p:nvPr>
        </p:nvSpPr>
        <p:spPr/>
        <p:txBody>
          <a:bodyPr/>
          <a:lstStyle/>
          <a:p>
            <a:endParaRPr lang="ru-RU" smtClean="0"/>
          </a:p>
        </p:txBody>
      </p:sp>
      <p:pic>
        <p:nvPicPr>
          <p:cNvPr id="97283" name="Picture 2"/>
          <p:cNvPicPr>
            <a:picLocks noGrp="1" noChangeAspect="1" noChangeArrowheads="1"/>
          </p:cNvPicPr>
          <p:nvPr>
            <p:ph idx="1"/>
          </p:nvPr>
        </p:nvPicPr>
        <p:blipFill>
          <a:blip r:embed="rId2" cstate="email"/>
          <a:srcRect/>
          <a:stretch>
            <a:fillRect/>
          </a:stretch>
        </p:blipFill>
        <p:spPr>
          <a:xfrm>
            <a:off x="107950" y="1268413"/>
            <a:ext cx="8837613" cy="3238500"/>
          </a:xfrm>
          <a:noFill/>
        </p:spPr>
      </p:pic>
      <p:sp>
        <p:nvSpPr>
          <p:cNvPr id="97284" name="TextBox 3"/>
          <p:cNvSpPr txBox="1">
            <a:spLocks noChangeArrowheads="1"/>
          </p:cNvSpPr>
          <p:nvPr/>
        </p:nvSpPr>
        <p:spPr bwMode="auto">
          <a:xfrm>
            <a:off x="6227763" y="6021388"/>
            <a:ext cx="2665412" cy="461962"/>
          </a:xfrm>
          <a:prstGeom prst="rect">
            <a:avLst/>
          </a:prstGeom>
          <a:noFill/>
          <a:ln w="9525">
            <a:noFill/>
            <a:miter lim="800000"/>
            <a:headEnd/>
            <a:tailEnd/>
          </a:ln>
        </p:spPr>
        <p:txBody>
          <a:bodyPr>
            <a:spAutoFit/>
          </a:bodyPr>
          <a:lstStyle/>
          <a:p>
            <a:pPr>
              <a:spcBef>
                <a:spcPct val="50000"/>
              </a:spcBef>
            </a:pPr>
            <a:r>
              <a:rPr lang="ru-RU" sz="1200" i="1">
                <a:solidFill>
                  <a:srgbClr val="000000"/>
                </a:solidFill>
                <a:latin typeface="Times New Roman" pitchFamily="18" charset="0"/>
              </a:rPr>
              <a:t>Газета «Коллективное животноводство» от 23.02.1942 г., </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flipH="1">
            <a:off x="9144000" y="6021388"/>
            <a:ext cx="323850" cy="836612"/>
          </a:xfrm>
          <a:solidFill>
            <a:srgbClr val="E6D8D0"/>
          </a:solidFill>
        </p:spPr>
        <p:txBody>
          <a:bodyPr/>
          <a:lstStyle/>
          <a:p>
            <a:pPr eaLnBrk="1" hangingPunct="1"/>
            <a:endParaRPr lang="ru-RU" smtClean="0"/>
          </a:p>
        </p:txBody>
      </p:sp>
      <p:pic>
        <p:nvPicPr>
          <p:cNvPr id="98307" name="Picture 6" descr="IMG_0040 - копия (3)"/>
          <p:cNvPicPr>
            <a:picLocks noGrp="1" noChangeAspect="1" noChangeArrowheads="1"/>
          </p:cNvPicPr>
          <p:nvPr>
            <p:ph idx="1"/>
          </p:nvPr>
        </p:nvPicPr>
        <p:blipFill>
          <a:blip r:embed="rId2" cstate="email"/>
          <a:srcRect/>
          <a:stretch>
            <a:fillRect/>
          </a:stretch>
        </p:blipFill>
        <p:spPr>
          <a:xfrm>
            <a:off x="6084888" y="777875"/>
            <a:ext cx="2224087" cy="4192588"/>
          </a:xfrm>
          <a:noFill/>
        </p:spPr>
      </p:pic>
      <p:pic>
        <p:nvPicPr>
          <p:cNvPr id="98308" name="Picture 4" descr="IMG_0058 - копия"/>
          <p:cNvPicPr>
            <a:picLocks noChangeAspect="1" noChangeArrowheads="1"/>
          </p:cNvPicPr>
          <p:nvPr/>
        </p:nvPicPr>
        <p:blipFill>
          <a:blip r:embed="rId3" cstate="email"/>
          <a:srcRect/>
          <a:stretch>
            <a:fillRect/>
          </a:stretch>
        </p:blipFill>
        <p:spPr bwMode="auto">
          <a:xfrm>
            <a:off x="260350" y="1268413"/>
            <a:ext cx="4873625" cy="3703637"/>
          </a:xfrm>
          <a:prstGeom prst="rect">
            <a:avLst/>
          </a:prstGeom>
          <a:noFill/>
          <a:ln w="9525">
            <a:noFill/>
            <a:miter lim="800000"/>
            <a:headEnd/>
            <a:tailEnd/>
          </a:ln>
        </p:spPr>
      </p:pic>
      <p:sp>
        <p:nvSpPr>
          <p:cNvPr id="98309" name="Text Box 7"/>
          <p:cNvSpPr txBox="1">
            <a:spLocks noChangeArrowheads="1"/>
          </p:cNvSpPr>
          <p:nvPr/>
        </p:nvSpPr>
        <p:spPr bwMode="auto">
          <a:xfrm>
            <a:off x="5795963" y="6400800"/>
            <a:ext cx="3348037" cy="457200"/>
          </a:xfrm>
          <a:prstGeom prst="rect">
            <a:avLst/>
          </a:prstGeom>
          <a:noFill/>
          <a:ln w="9525">
            <a:noFill/>
            <a:miter lim="800000"/>
            <a:headEnd/>
            <a:tailEnd/>
          </a:ln>
        </p:spPr>
        <p:txBody>
          <a:bodyPr>
            <a:spAutoFit/>
          </a:bodyPr>
          <a:lstStyle/>
          <a:p>
            <a:pPr>
              <a:spcBef>
                <a:spcPct val="50000"/>
              </a:spcBef>
            </a:pPr>
            <a:r>
              <a:rPr lang="ru-RU" sz="1200" i="1">
                <a:solidFill>
                  <a:srgbClr val="000000"/>
                </a:solidFill>
                <a:latin typeface="Times New Roman" pitchFamily="18" charset="0"/>
              </a:rPr>
              <a:t>Газета «Коллективное животноводство» от 23.02.1942 г., от 08.08.1942 г. </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endParaRPr lang="ru-RU" smtClean="0"/>
          </a:p>
        </p:txBody>
      </p:sp>
      <p:sp>
        <p:nvSpPr>
          <p:cNvPr id="99331" name="Rectangle 3"/>
          <p:cNvSpPr>
            <a:spLocks noGrp="1" noChangeArrowheads="1"/>
          </p:cNvSpPr>
          <p:nvPr>
            <p:ph idx="1"/>
          </p:nvPr>
        </p:nvSpPr>
        <p:spPr>
          <a:xfrm flipH="1">
            <a:off x="9144000" y="6381750"/>
            <a:ext cx="323850" cy="476250"/>
          </a:xfrm>
          <a:solidFill>
            <a:srgbClr val="E6D8D0"/>
          </a:solidFill>
        </p:spPr>
        <p:txBody>
          <a:bodyPr/>
          <a:lstStyle/>
          <a:p>
            <a:pPr eaLnBrk="1" hangingPunct="1"/>
            <a:endParaRPr lang="ru-RU" smtClean="0"/>
          </a:p>
        </p:txBody>
      </p:sp>
      <p:pic>
        <p:nvPicPr>
          <p:cNvPr id="99332" name="Picture 4" descr="IMG_0039 - копия (4)"/>
          <p:cNvPicPr>
            <a:picLocks noChangeAspect="1" noChangeArrowheads="1"/>
          </p:cNvPicPr>
          <p:nvPr/>
        </p:nvPicPr>
        <p:blipFill>
          <a:blip r:embed="rId2" cstate="email"/>
          <a:srcRect/>
          <a:stretch>
            <a:fillRect/>
          </a:stretch>
        </p:blipFill>
        <p:spPr bwMode="auto">
          <a:xfrm>
            <a:off x="1042988" y="188913"/>
            <a:ext cx="6610350" cy="6140450"/>
          </a:xfrm>
          <a:prstGeom prst="rect">
            <a:avLst/>
          </a:prstGeom>
          <a:noFill/>
          <a:ln w="9525">
            <a:noFill/>
            <a:miter lim="800000"/>
            <a:headEnd/>
            <a:tailEnd/>
          </a:ln>
        </p:spPr>
      </p:pic>
      <p:sp>
        <p:nvSpPr>
          <p:cNvPr id="99333" name="Text Box 5"/>
          <p:cNvSpPr txBox="1">
            <a:spLocks noChangeArrowheads="1"/>
          </p:cNvSpPr>
          <p:nvPr/>
        </p:nvSpPr>
        <p:spPr bwMode="auto">
          <a:xfrm>
            <a:off x="6499225" y="6343650"/>
            <a:ext cx="2627313" cy="457200"/>
          </a:xfrm>
          <a:prstGeom prst="rect">
            <a:avLst/>
          </a:prstGeom>
          <a:noFill/>
          <a:ln w="9525">
            <a:noFill/>
            <a:miter lim="800000"/>
            <a:headEnd/>
            <a:tailEnd/>
          </a:ln>
        </p:spPr>
        <p:txBody>
          <a:bodyPr>
            <a:spAutoFit/>
          </a:bodyPr>
          <a:lstStyle/>
          <a:p>
            <a:pPr>
              <a:spcBef>
                <a:spcPct val="50000"/>
              </a:spcBef>
            </a:pPr>
            <a:r>
              <a:rPr lang="ru-RU" sz="1200" i="1">
                <a:solidFill>
                  <a:srgbClr val="000000"/>
                </a:solidFill>
                <a:latin typeface="Times New Roman" pitchFamily="18" charset="0"/>
              </a:rPr>
              <a:t>Газета «Коллективное животноводство» от 14.02.1942 г.</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Заголовок 1"/>
          <p:cNvSpPr>
            <a:spLocks noGrp="1"/>
          </p:cNvSpPr>
          <p:nvPr>
            <p:ph type="title"/>
          </p:nvPr>
        </p:nvSpPr>
        <p:spPr>
          <a:xfrm>
            <a:off x="457200" y="836613"/>
            <a:ext cx="2314575" cy="581025"/>
          </a:xfrm>
        </p:spPr>
        <p:txBody>
          <a:bodyPr/>
          <a:lstStyle/>
          <a:p>
            <a:endParaRPr lang="ru-RU" smtClean="0"/>
          </a:p>
        </p:txBody>
      </p:sp>
      <p:sp>
        <p:nvSpPr>
          <p:cNvPr id="100355" name="Объект 2"/>
          <p:cNvSpPr>
            <a:spLocks noGrp="1"/>
          </p:cNvSpPr>
          <p:nvPr>
            <p:ph idx="1"/>
          </p:nvPr>
        </p:nvSpPr>
        <p:spPr/>
        <p:txBody>
          <a:bodyPr/>
          <a:lstStyle/>
          <a:p>
            <a:endParaRPr lang="ru-RU" smtClean="0"/>
          </a:p>
        </p:txBody>
      </p:sp>
      <p:sp>
        <p:nvSpPr>
          <p:cNvPr id="5" name="Rectangle 1"/>
          <p:cNvSpPr>
            <a:spLocks noChangeArrowheads="1"/>
          </p:cNvSpPr>
          <p:nvPr/>
        </p:nvSpPr>
        <p:spPr bwMode="auto">
          <a:xfrm>
            <a:off x="899592" y="722893"/>
            <a:ext cx="7992888" cy="5293757"/>
          </a:xfrm>
          <a:prstGeom prst="rect">
            <a:avLst/>
          </a:prstGeom>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indent="450850" algn="l" eaLnBrk="0" hangingPunct="0">
              <a:defRPr/>
            </a:pPr>
            <a:r>
              <a:rPr lang="ru-RU" sz="3200" b="1">
                <a:solidFill>
                  <a:srgbClr val="FFFF00"/>
                </a:solidFill>
                <a:cs typeface="Times New Roman" pitchFamily="18" charset="0"/>
              </a:rPr>
              <a:t>С июля 1941 г. санаторий «Озеро-Карачи» был реорганизован в  эвакогоспиталь № 2486, первые раненые прибыли в госпиталь в октябре. Одновременно на лечении в эвакогоспитале находилось до 650 раненых. </a:t>
            </a:r>
            <a:endParaRPr lang="ru-RU" sz="3200" b="1">
              <a:solidFill>
                <a:srgbClr val="FFFF00"/>
              </a:solidFill>
            </a:endParaRPr>
          </a:p>
          <a:p>
            <a:pPr indent="450850" algn="l" eaLnBrk="0" hangingPunct="0">
              <a:defRPr/>
            </a:pPr>
            <a:r>
              <a:rPr lang="ru-RU" sz="3200" b="1">
                <a:solidFill>
                  <a:srgbClr val="FFFF00"/>
                </a:solidFill>
                <a:cs typeface="Times New Roman" pitchFamily="18" charset="0"/>
              </a:rPr>
              <a:t>За годы своей работы в госпитале прошли лечение более 10 тысяч человек.</a:t>
            </a:r>
            <a:endParaRPr lang="ru-RU" sz="3200" b="1">
              <a:solidFill>
                <a:srgbClr val="FFFF00"/>
              </a:solidFill>
            </a:endParaRPr>
          </a:p>
          <a:p>
            <a:pPr indent="450850" algn="l" eaLnBrk="0" hangingPunct="0">
              <a:defRPr/>
            </a:pPr>
            <a:endParaRPr lang="ru-RU">
              <a:solidFill>
                <a:schemeClr val="tx1"/>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1"/>
          <p:cNvSpPr>
            <a:spLocks noGrp="1" noChangeArrowheads="1"/>
          </p:cNvSpPr>
          <p:nvPr>
            <p:ph type="title"/>
          </p:nvPr>
        </p:nvSpPr>
        <p:spPr/>
        <p:txBody>
          <a:bodyPr/>
          <a:lstStyle/>
          <a:p>
            <a:pPr eaLnBrk="1" hangingPunct="1"/>
            <a:endParaRPr lang="ru-RU" smtClean="0"/>
          </a:p>
        </p:txBody>
      </p:sp>
      <p:pic>
        <p:nvPicPr>
          <p:cNvPr id="101379" name="Picture 4" descr="1"/>
          <p:cNvPicPr>
            <a:picLocks noGrp="1" noChangeAspect="1" noChangeArrowheads="1"/>
          </p:cNvPicPr>
          <p:nvPr>
            <p:ph sz="half" idx="1"/>
          </p:nvPr>
        </p:nvPicPr>
        <p:blipFill>
          <a:blip r:embed="rId2" cstate="email"/>
          <a:srcRect/>
          <a:stretch>
            <a:fillRect/>
          </a:stretch>
        </p:blipFill>
        <p:spPr>
          <a:xfrm>
            <a:off x="212725" y="146050"/>
            <a:ext cx="4587875" cy="6378575"/>
          </a:xfrm>
          <a:noFill/>
        </p:spPr>
      </p:pic>
      <p:pic>
        <p:nvPicPr>
          <p:cNvPr id="101380" name="Picture 10" descr="1а"/>
          <p:cNvPicPr>
            <a:picLocks noGrp="1" noChangeAspect="1" noChangeArrowheads="1"/>
          </p:cNvPicPr>
          <p:nvPr>
            <p:ph sz="half" idx="2"/>
          </p:nvPr>
        </p:nvPicPr>
        <p:blipFill>
          <a:blip r:embed="rId3" cstate="email"/>
          <a:srcRect/>
          <a:stretch>
            <a:fillRect/>
          </a:stretch>
        </p:blipFill>
        <p:spPr>
          <a:xfrm>
            <a:off x="5129213" y="168275"/>
            <a:ext cx="3835400" cy="6286500"/>
          </a:xfrm>
          <a:noFill/>
        </p:spPr>
      </p:pic>
      <p:sp>
        <p:nvSpPr>
          <p:cNvPr id="101381" name="Text Box 13"/>
          <p:cNvSpPr txBox="1">
            <a:spLocks noChangeArrowheads="1"/>
          </p:cNvSpPr>
          <p:nvPr/>
        </p:nvSpPr>
        <p:spPr bwMode="auto">
          <a:xfrm rot="-1623731">
            <a:off x="758825" y="1433513"/>
            <a:ext cx="7878763" cy="3662362"/>
          </a:xfrm>
          <a:prstGeom prst="rect">
            <a:avLst/>
          </a:prstGeom>
          <a:noFill/>
          <a:ln w="9525">
            <a:noFill/>
            <a:miter lim="800000"/>
            <a:headEnd/>
            <a:tailEnd/>
          </a:ln>
        </p:spPr>
        <p:txBody>
          <a:bodyPr>
            <a:spAutoFit/>
          </a:bodyPr>
          <a:lstStyle/>
          <a:p>
            <a:pPr algn="l"/>
            <a:r>
              <a:rPr lang="ru-RU" sz="1600">
                <a:latin typeface="Times New Roman" pitchFamily="18" charset="0"/>
              </a:rPr>
              <a:t>	</a:t>
            </a:r>
            <a:r>
              <a:rPr lang="ru-RU" b="1">
                <a:solidFill>
                  <a:srgbClr val="000000"/>
                </a:solidFill>
                <a:latin typeface="Times New Roman" pitchFamily="18" charset="0"/>
              </a:rPr>
              <a:t>«Товарищи бойцы, командиры и политработники, врачи, медсестры, санитары и санитарки, рабочие и служащие эвакогоспиталя! День 24 годовщины Красной армии Советская страна встречает в особо тяжелых условиях Великой Отечественной освободительной войны против немецких оккупантов.</a:t>
            </a:r>
          </a:p>
          <a:p>
            <a:pPr algn="l"/>
            <a:r>
              <a:rPr lang="ru-RU" b="1">
                <a:solidFill>
                  <a:srgbClr val="000000"/>
                </a:solidFill>
                <a:latin typeface="Times New Roman" pitchFamily="18" charset="0"/>
              </a:rPr>
              <a:t>	Обрушившись на советскую землю фашистские орды с людоедом Гитлером, создали угрозу великим завоеваниям советского народа, поставили под опасность жизнь и свободу советских людей… Народ и армия- это единый фронт, перед которым поставлена историческая задача: добиться окончательного уничтожения ненавистного врага и освобождения всего человечества от рабства и угнетения.,выполняя указания тов. Сталина «Все для фронта, все для отпора врагу!», коллектив эвакогоспиталя имеет следующие результаты.</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402" name="Rectangle 8"/>
          <p:cNvSpPr>
            <a:spLocks noGrp="1" noChangeArrowheads="1"/>
          </p:cNvSpPr>
          <p:nvPr>
            <p:ph type="title"/>
          </p:nvPr>
        </p:nvSpPr>
        <p:spPr/>
        <p:txBody>
          <a:bodyPr/>
          <a:lstStyle/>
          <a:p>
            <a:pPr eaLnBrk="1" hangingPunct="1"/>
            <a:endParaRPr lang="ru-RU" smtClean="0"/>
          </a:p>
        </p:txBody>
      </p:sp>
      <p:pic>
        <p:nvPicPr>
          <p:cNvPr id="102403" name="Picture 4" descr="2"/>
          <p:cNvPicPr>
            <a:picLocks noGrp="1" noChangeAspect="1" noChangeArrowheads="1"/>
          </p:cNvPicPr>
          <p:nvPr>
            <p:ph sz="half" idx="1"/>
          </p:nvPr>
        </p:nvPicPr>
        <p:blipFill>
          <a:blip r:embed="rId2" cstate="email"/>
          <a:srcRect/>
          <a:stretch>
            <a:fillRect/>
          </a:stretch>
        </p:blipFill>
        <p:spPr>
          <a:xfrm>
            <a:off x="-42863" y="138113"/>
            <a:ext cx="4751388" cy="6719887"/>
          </a:xfrm>
          <a:noFill/>
        </p:spPr>
      </p:pic>
      <p:pic>
        <p:nvPicPr>
          <p:cNvPr id="102404" name="Picture 7" descr="2а"/>
          <p:cNvPicPr>
            <a:picLocks noGrp="1" noChangeAspect="1" noChangeArrowheads="1"/>
          </p:cNvPicPr>
          <p:nvPr>
            <p:ph sz="half" idx="2"/>
          </p:nvPr>
        </p:nvPicPr>
        <p:blipFill>
          <a:blip r:embed="rId3" cstate="email"/>
          <a:srcRect/>
          <a:stretch>
            <a:fillRect/>
          </a:stretch>
        </p:blipFill>
        <p:spPr>
          <a:xfrm>
            <a:off x="4757738" y="3919538"/>
            <a:ext cx="4378325" cy="2811462"/>
          </a:xfrm>
          <a:noFill/>
        </p:spPr>
      </p:pic>
      <p:sp>
        <p:nvSpPr>
          <p:cNvPr id="102405" name="Text Box 10"/>
          <p:cNvSpPr txBox="1">
            <a:spLocks noChangeArrowheads="1"/>
          </p:cNvSpPr>
          <p:nvPr/>
        </p:nvSpPr>
        <p:spPr bwMode="auto">
          <a:xfrm rot="-711887">
            <a:off x="539750" y="450850"/>
            <a:ext cx="7813675" cy="5910263"/>
          </a:xfrm>
          <a:prstGeom prst="rect">
            <a:avLst/>
          </a:prstGeom>
          <a:noFill/>
          <a:ln w="9525">
            <a:noFill/>
            <a:miter lim="800000"/>
            <a:headEnd/>
            <a:tailEnd/>
          </a:ln>
        </p:spPr>
        <p:txBody>
          <a:bodyPr>
            <a:spAutoFit/>
          </a:bodyPr>
          <a:lstStyle/>
          <a:p>
            <a:pPr algn="just"/>
            <a:r>
              <a:rPr lang="ru-RU" sz="1400">
                <a:latin typeface="Times New Roman" pitchFamily="18" charset="0"/>
              </a:rPr>
              <a:t>	</a:t>
            </a:r>
            <a:r>
              <a:rPr lang="ru-RU" b="1">
                <a:solidFill>
                  <a:srgbClr val="000000"/>
                </a:solidFill>
                <a:latin typeface="Times New Roman" pitchFamily="18" charset="0"/>
              </a:rPr>
              <a:t>«-Отделов, работающих на отлично вместо 6 стало 8.</a:t>
            </a:r>
          </a:p>
          <a:p>
            <a:pPr algn="just"/>
            <a:r>
              <a:rPr lang="ru-RU" b="1">
                <a:solidFill>
                  <a:srgbClr val="000000"/>
                </a:solidFill>
                <a:latin typeface="Times New Roman" pitchFamily="18" charset="0"/>
              </a:rPr>
              <a:t>	-Увеличилось количество отличников и ударников. Отличников было 108, стало 130, ударников было 70 стало 95.</a:t>
            </a:r>
          </a:p>
          <a:p>
            <a:pPr algn="just"/>
            <a:r>
              <a:rPr lang="ru-RU" b="1">
                <a:solidFill>
                  <a:srgbClr val="000000"/>
                </a:solidFill>
                <a:latin typeface="Times New Roman" pitchFamily="18" charset="0"/>
              </a:rPr>
              <a:t>	-Закончены 5,5 месячные курсы медсестер, выпущено со званием младшей медсестры 21 чел., преподавание на курсах врачами производилось бесплатно. Этот подарок врачи госпиталя вносят в фонд обороны страны ко дню 24 годовщины Красной Армии.</a:t>
            </a:r>
          </a:p>
          <a:p>
            <a:pPr algn="just"/>
            <a:r>
              <a:rPr lang="ru-RU" b="1">
                <a:solidFill>
                  <a:srgbClr val="000000"/>
                </a:solidFill>
                <a:latin typeface="Times New Roman" pitchFamily="18" charset="0"/>
              </a:rPr>
              <a:t>	-Открыто новое рапное отделение, что даст возможность повысить качество лечения больных и раненых.</a:t>
            </a:r>
          </a:p>
          <a:p>
            <a:pPr algn="just"/>
            <a:r>
              <a:rPr lang="ru-RU" b="1">
                <a:solidFill>
                  <a:srgbClr val="000000"/>
                </a:solidFill>
                <a:latin typeface="Times New Roman" pitchFamily="18" charset="0"/>
              </a:rPr>
              <a:t>	-Подготовлены к развертыванию химлаборатория, биохимическое отделение, метеостанция, электрогрязелечение.</a:t>
            </a:r>
          </a:p>
          <a:p>
            <a:pPr algn="just"/>
            <a:r>
              <a:rPr lang="ru-RU" b="1">
                <a:solidFill>
                  <a:srgbClr val="000000"/>
                </a:solidFill>
                <a:latin typeface="Times New Roman" pitchFamily="18" charset="0"/>
              </a:rPr>
              <a:t>	-Подготавливается открытие в госпитале нейрохирургического отделения, что повысит более быстрое возвращение бойцов в строй и на трудовой фронт…</a:t>
            </a:r>
          </a:p>
          <a:p>
            <a:pPr algn="just"/>
            <a:r>
              <a:rPr lang="ru-RU" b="1">
                <a:solidFill>
                  <a:srgbClr val="000000"/>
                </a:solidFill>
                <a:latin typeface="Times New Roman" pitchFamily="18" charset="0"/>
              </a:rPr>
              <a:t>	Призываю всех товарищей бойцов, командиров и политработников, отличников, ударников, всех медицинских работников, всех рабочих и служащих эвакогоспиталя к дальнейшей самоотверженной работе в борьбе за образцовые показатели с тем, чтобы вместе со всем Советским народом и героической Красной Армией ковать победу и обеспечить окончательный разгром гитлеровской Германии. Дело наше правое! Враг будет разбит!  Победа будет за нами!»</a:t>
            </a:r>
          </a:p>
        </p:txBody>
      </p:sp>
      <p:sp>
        <p:nvSpPr>
          <p:cNvPr id="102406" name="Text Box 11"/>
          <p:cNvSpPr txBox="1">
            <a:spLocks noChangeArrowheads="1"/>
          </p:cNvSpPr>
          <p:nvPr/>
        </p:nvSpPr>
        <p:spPr bwMode="auto">
          <a:xfrm>
            <a:off x="6732588" y="6583363"/>
            <a:ext cx="2411412" cy="274637"/>
          </a:xfrm>
          <a:prstGeom prst="rect">
            <a:avLst/>
          </a:prstGeom>
          <a:noFill/>
          <a:ln w="9525">
            <a:noFill/>
            <a:miter lim="800000"/>
            <a:headEnd/>
            <a:tailEnd/>
          </a:ln>
        </p:spPr>
        <p:txBody>
          <a:bodyPr>
            <a:spAutoFit/>
          </a:bodyPr>
          <a:lstStyle/>
          <a:p>
            <a:pPr algn="r">
              <a:spcBef>
                <a:spcPct val="50000"/>
              </a:spcBef>
            </a:pPr>
            <a:r>
              <a:rPr lang="ru-RU" sz="1200" i="1">
                <a:solidFill>
                  <a:srgbClr val="000000"/>
                </a:solidFill>
                <a:latin typeface="Times New Roman" pitchFamily="18" charset="0"/>
              </a:rPr>
              <a:t>ОАС Ф-37-Л Оп-2 д. 65 лл. 36-37 </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endParaRPr lang="ru-RU" smtClean="0"/>
          </a:p>
        </p:txBody>
      </p:sp>
      <p:sp>
        <p:nvSpPr>
          <p:cNvPr id="103427" name="Rectangle 3"/>
          <p:cNvSpPr>
            <a:spLocks noGrp="1" noChangeArrowheads="1"/>
          </p:cNvSpPr>
          <p:nvPr>
            <p:ph idx="1"/>
          </p:nvPr>
        </p:nvSpPr>
        <p:spPr>
          <a:xfrm flipH="1">
            <a:off x="9144000" y="6092825"/>
            <a:ext cx="323850" cy="765175"/>
          </a:xfrm>
          <a:solidFill>
            <a:srgbClr val="E6D8D0"/>
          </a:solidFill>
        </p:spPr>
        <p:txBody>
          <a:bodyPr/>
          <a:lstStyle/>
          <a:p>
            <a:pPr eaLnBrk="1" hangingPunct="1"/>
            <a:endParaRPr lang="ru-RU" smtClean="0"/>
          </a:p>
        </p:txBody>
      </p:sp>
      <p:pic>
        <p:nvPicPr>
          <p:cNvPr id="133124" name="Picture 4" descr="Копия обучение ходьбе раненого"/>
          <p:cNvPicPr>
            <a:picLocks noChangeAspect="1" noChangeArrowheads="1"/>
          </p:cNvPicPr>
          <p:nvPr/>
        </p:nvPicPr>
        <p:blipFill>
          <a:blip r:embed="rId2" cstate="email"/>
          <a:srcRect/>
          <a:stretch>
            <a:fillRect/>
          </a:stretch>
        </p:blipFill>
        <p:spPr bwMode="auto">
          <a:xfrm>
            <a:off x="827089" y="106363"/>
            <a:ext cx="7129288" cy="630965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3429" name="Text Box 5"/>
          <p:cNvSpPr txBox="1">
            <a:spLocks noChangeArrowheads="1"/>
          </p:cNvSpPr>
          <p:nvPr/>
        </p:nvSpPr>
        <p:spPr bwMode="auto">
          <a:xfrm>
            <a:off x="5500688" y="6399213"/>
            <a:ext cx="3643312" cy="368300"/>
          </a:xfrm>
          <a:prstGeom prst="rect">
            <a:avLst/>
          </a:prstGeom>
          <a:noFill/>
          <a:ln w="9525">
            <a:noFill/>
            <a:miter lim="800000"/>
            <a:headEnd/>
            <a:tailEnd/>
          </a:ln>
        </p:spPr>
        <p:txBody>
          <a:bodyPr>
            <a:spAutoFit/>
          </a:bodyPr>
          <a:lstStyle/>
          <a:p>
            <a:pPr algn="r">
              <a:spcBef>
                <a:spcPct val="50000"/>
              </a:spcBef>
            </a:pPr>
            <a:r>
              <a:rPr lang="ru-RU" i="1">
                <a:solidFill>
                  <a:srgbClr val="000000"/>
                </a:solidFill>
                <a:latin typeface="Times New Roman" pitchFamily="18" charset="0"/>
              </a:rPr>
              <a:t>Обучение ходьбе раненого 1942 г.</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flipH="1">
            <a:off x="9144000" y="4868863"/>
            <a:ext cx="323850" cy="1989137"/>
          </a:xfrm>
          <a:solidFill>
            <a:srgbClr val="E6D8D0"/>
          </a:solidFill>
        </p:spPr>
        <p:txBody>
          <a:bodyPr/>
          <a:lstStyle/>
          <a:p>
            <a:pPr eaLnBrk="1" hangingPunct="1"/>
            <a:endParaRPr lang="ru-RU" smtClean="0"/>
          </a:p>
        </p:txBody>
      </p:sp>
      <p:pic>
        <p:nvPicPr>
          <p:cNvPr id="134147" name="Picture 6" descr="политинформация"/>
          <p:cNvPicPr>
            <a:picLocks noGrp="1" noChangeAspect="1" noChangeArrowheads="1"/>
          </p:cNvPicPr>
          <p:nvPr>
            <p:ph idx="1"/>
          </p:nvPr>
        </p:nvPicPr>
        <p:blipFill>
          <a:blip r:embed="rId2" cstate="email"/>
          <a:srcRect/>
          <a:stretch>
            <a:fillRect/>
          </a:stretch>
        </p:blipFill>
        <p:spPr>
          <a:xfrm>
            <a:off x="3428992" y="0"/>
            <a:ext cx="5284795" cy="3677482"/>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pic>
        <p:nvPicPr>
          <p:cNvPr id="134148" name="Picture 4" descr="Копия обход главного хирурга И"/>
          <p:cNvPicPr>
            <a:picLocks noChangeAspect="1" noChangeArrowheads="1"/>
          </p:cNvPicPr>
          <p:nvPr/>
        </p:nvPicPr>
        <p:blipFill>
          <a:blip r:embed="rId3" cstate="email"/>
          <a:srcRect/>
          <a:stretch>
            <a:fillRect/>
          </a:stretch>
        </p:blipFill>
        <p:spPr bwMode="auto">
          <a:xfrm>
            <a:off x="357158" y="3533776"/>
            <a:ext cx="5533183" cy="33242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4453" name="Text Box 5"/>
          <p:cNvSpPr txBox="1">
            <a:spLocks noChangeArrowheads="1"/>
          </p:cNvSpPr>
          <p:nvPr/>
        </p:nvSpPr>
        <p:spPr bwMode="auto">
          <a:xfrm>
            <a:off x="4000500" y="6488113"/>
            <a:ext cx="5000625" cy="369887"/>
          </a:xfrm>
          <a:prstGeom prst="rect">
            <a:avLst/>
          </a:prstGeom>
          <a:noFill/>
          <a:ln w="9525">
            <a:noFill/>
            <a:miter lim="800000"/>
            <a:headEnd/>
            <a:tailEnd/>
          </a:ln>
        </p:spPr>
        <p:txBody>
          <a:bodyPr>
            <a:spAutoFit/>
          </a:bodyPr>
          <a:lstStyle/>
          <a:p>
            <a:pPr algn="r">
              <a:spcBef>
                <a:spcPct val="50000"/>
              </a:spcBef>
            </a:pPr>
            <a:r>
              <a:rPr lang="ru-RU" i="1">
                <a:solidFill>
                  <a:srgbClr val="000000"/>
                </a:solidFill>
                <a:latin typeface="Times New Roman" pitchFamily="18" charset="0"/>
              </a:rPr>
              <a:t>Обход главного хирурга И.С. Кондрашова</a:t>
            </a:r>
            <a:r>
              <a:rPr lang="en-US" i="1">
                <a:solidFill>
                  <a:srgbClr val="000000"/>
                </a:solidFill>
                <a:latin typeface="Times New Roman" pitchFamily="18" charset="0"/>
              </a:rPr>
              <a:t> 1943</a:t>
            </a:r>
            <a:r>
              <a:rPr lang="ru-RU" i="1">
                <a:solidFill>
                  <a:srgbClr val="000000"/>
                </a:solidFill>
                <a:latin typeface="Times New Roman" pitchFamily="18" charset="0"/>
              </a:rPr>
              <a:t> г.</a:t>
            </a:r>
            <a:r>
              <a:rPr lang="en-US" i="1">
                <a:solidFill>
                  <a:srgbClr val="000000"/>
                </a:solidFill>
                <a:latin typeface="Times New Roman" pitchFamily="18" charset="0"/>
              </a:rPr>
              <a:t> </a:t>
            </a:r>
            <a:endParaRPr lang="ru-RU" i="1">
              <a:solidFill>
                <a:srgbClr val="000000"/>
              </a:solidFill>
              <a:latin typeface="Times New Roman" pitchFamily="18" charset="0"/>
            </a:endParaRPr>
          </a:p>
        </p:txBody>
      </p:sp>
      <p:sp>
        <p:nvSpPr>
          <p:cNvPr id="104454" name="Text Box 7"/>
          <p:cNvSpPr txBox="1">
            <a:spLocks noChangeArrowheads="1"/>
          </p:cNvSpPr>
          <p:nvPr/>
        </p:nvSpPr>
        <p:spPr bwMode="auto">
          <a:xfrm>
            <a:off x="6011863" y="3725863"/>
            <a:ext cx="2484437" cy="369887"/>
          </a:xfrm>
          <a:prstGeom prst="rect">
            <a:avLst/>
          </a:prstGeom>
          <a:noFill/>
          <a:ln w="9525">
            <a:noFill/>
            <a:miter lim="800000"/>
            <a:headEnd/>
            <a:tailEnd/>
          </a:ln>
        </p:spPr>
        <p:txBody>
          <a:bodyPr>
            <a:spAutoFit/>
          </a:bodyPr>
          <a:lstStyle/>
          <a:p>
            <a:pPr algn="r">
              <a:spcBef>
                <a:spcPct val="50000"/>
              </a:spcBef>
            </a:pPr>
            <a:r>
              <a:rPr lang="ru-RU" i="1">
                <a:solidFill>
                  <a:srgbClr val="000000"/>
                </a:solidFill>
                <a:latin typeface="Times New Roman" pitchFamily="18" charset="0"/>
              </a:rPr>
              <a:t>Политинформация</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23">
  <a:themeElements>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Оформление по умолчанию">
      <a:majorFont>
        <a:latin typeface="Arial"/>
        <a:ea typeface=""/>
        <a:cs typeface=""/>
      </a:majorFont>
      <a:minorFont>
        <a:latin typeface="Arial"/>
        <a:ea typeface=""/>
        <a:cs typeface=""/>
      </a:minorFont>
    </a:fontScheme>
    <a:fmtScheme name="Моду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Салют">
  <a:themeElements>
    <a:clrScheme name="Салют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Салют">
      <a:majorFont>
        <a:latin typeface="Arial Black"/>
        <a:ea typeface=""/>
        <a:cs typeface=""/>
      </a:majorFont>
      <a:minorFont>
        <a:latin typeface="Arial Black"/>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defRPr>
        </a:defPPr>
      </a:lstStyle>
    </a:lnDef>
  </a:objectDefaults>
  <a:extraClrSchemeLst>
    <a:extraClrScheme>
      <a:clrScheme name="Салют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Салют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Салют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Салют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Салют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Салют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Документ" ma:contentTypeID="0x01010073E72E3099F62F438F86AA3060A0BB53" ma:contentTypeVersion="0" ma:contentTypeDescription="Создание документа." ma:contentTypeScope="" ma:versionID="266f7a16fb5f5cc79d371d55609521a0">
  <xsd:schema xmlns:xsd="http://www.w3.org/2001/XMLSchema" xmlns:xs="http://www.w3.org/2001/XMLSchema" xmlns:p="http://schemas.microsoft.com/office/2006/metadata/properties" targetNamespace="http://schemas.microsoft.com/office/2006/metadata/properties" ma:root="true" ma:fieldsID="89d58f4857a619b7c345529988bca39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16F599C-76DE-4720-95C5-D606C3167F65}"/>
</file>

<file path=customXml/itemProps2.xml><?xml version="1.0" encoding="utf-8"?>
<ds:datastoreItem xmlns:ds="http://schemas.openxmlformats.org/officeDocument/2006/customXml" ds:itemID="{DBF71E4C-0EDD-4FB2-AA46-84ACB5C41741}"/>
</file>

<file path=customXml/itemProps3.xml><?xml version="1.0" encoding="utf-8"?>
<ds:datastoreItem xmlns:ds="http://schemas.openxmlformats.org/officeDocument/2006/customXml" ds:itemID="{1AEF6327-7697-407F-A51D-7112C1610727}"/>
</file>

<file path=docProps/app.xml><?xml version="1.0" encoding="utf-8"?>
<Properties xmlns="http://schemas.openxmlformats.org/officeDocument/2006/extended-properties" xmlns:vt="http://schemas.openxmlformats.org/officeDocument/2006/docPropsVTypes">
  <Template>123</Template>
  <TotalTime>1</TotalTime>
  <Words>4793</Words>
  <Application>Microsoft Office PowerPoint</Application>
  <PresentationFormat>Экран (4:3)</PresentationFormat>
  <Paragraphs>306</Paragraphs>
  <Slides>151</Slides>
  <Notes>2</Notes>
  <HiddenSlides>0</HiddenSlides>
  <MMClips>0</MMClips>
  <ScaleCrop>false</ScaleCrop>
  <HeadingPairs>
    <vt:vector size="4" baseType="variant">
      <vt:variant>
        <vt:lpstr>Тема</vt:lpstr>
      </vt:variant>
      <vt:variant>
        <vt:i4>2</vt:i4>
      </vt:variant>
      <vt:variant>
        <vt:lpstr>Заголовки слайдов</vt:lpstr>
      </vt:variant>
      <vt:variant>
        <vt:i4>151</vt:i4>
      </vt:variant>
    </vt:vector>
  </HeadingPairs>
  <TitlesOfParts>
    <vt:vector size="153" baseType="lpstr">
      <vt:lpstr>123</vt:lpstr>
      <vt:lpstr>Салют</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lpstr>Слайд 100</vt:lpstr>
      <vt:lpstr>У ВОЙНЫ НЕТ ВОЗРАСТА</vt:lpstr>
      <vt:lpstr>Слайд 102</vt:lpstr>
      <vt:lpstr>Слайд 103</vt:lpstr>
      <vt:lpstr>Слайд 104</vt:lpstr>
      <vt:lpstr>Слайд 105</vt:lpstr>
      <vt:lpstr>Слайд 106</vt:lpstr>
      <vt:lpstr>Слайд 107</vt:lpstr>
      <vt:lpstr>Слайд 108</vt:lpstr>
      <vt:lpstr>Слайд 109</vt:lpstr>
      <vt:lpstr>Слайд 110</vt:lpstr>
      <vt:lpstr>Слайд 111</vt:lpstr>
      <vt:lpstr>Слайд 112</vt:lpstr>
      <vt:lpstr>Слайд 113</vt:lpstr>
      <vt:lpstr>Слайд 114</vt:lpstr>
      <vt:lpstr>Слайд 115</vt:lpstr>
      <vt:lpstr>Слайд 116</vt:lpstr>
      <vt:lpstr>Слайд 117</vt:lpstr>
      <vt:lpstr>Слайд 118</vt:lpstr>
      <vt:lpstr>Слайд 119</vt:lpstr>
      <vt:lpstr>Слайд 120</vt:lpstr>
      <vt:lpstr>Слайд 121</vt:lpstr>
      <vt:lpstr>Слайд 122</vt:lpstr>
      <vt:lpstr>Слайд 123</vt:lpstr>
      <vt:lpstr>Слайд 124</vt:lpstr>
      <vt:lpstr>Слайд 125</vt:lpstr>
      <vt:lpstr>Слайд 126</vt:lpstr>
      <vt:lpstr>Слайд 127</vt:lpstr>
      <vt:lpstr>Слайд 128</vt:lpstr>
      <vt:lpstr>Слайд 129</vt:lpstr>
      <vt:lpstr>Слайд 130</vt:lpstr>
      <vt:lpstr>Слайд 131</vt:lpstr>
      <vt:lpstr>Слайд 132</vt:lpstr>
      <vt:lpstr>Слайд 133</vt:lpstr>
      <vt:lpstr>Слайд 134</vt:lpstr>
      <vt:lpstr>Слайд 135</vt:lpstr>
      <vt:lpstr>Слайд 136</vt:lpstr>
      <vt:lpstr>Слайд 137</vt:lpstr>
      <vt:lpstr>Слайд 138</vt:lpstr>
      <vt:lpstr>Слайд 139</vt:lpstr>
      <vt:lpstr>Слайд 140</vt:lpstr>
      <vt:lpstr>Слайд 141</vt:lpstr>
      <vt:lpstr>Слайд 142</vt:lpstr>
      <vt:lpstr>Слайд 143</vt:lpstr>
      <vt:lpstr>Слайд 144</vt:lpstr>
      <vt:lpstr>Слайд 145</vt:lpstr>
      <vt:lpstr>Слайд 146</vt:lpstr>
      <vt:lpstr>Слайд 147</vt:lpstr>
      <vt:lpstr>Слайд 148</vt:lpstr>
      <vt:lpstr>Слайд 149</vt:lpstr>
      <vt:lpstr>Слайд 150</vt:lpstr>
      <vt:lpstr>Слайд 151</vt:lpstr>
    </vt:vector>
  </TitlesOfParts>
  <Company>RePack by SPecialiST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1</cp:revision>
  <dcterms:created xsi:type="dcterms:W3CDTF">2014-05-08T05:33:12Z</dcterms:created>
  <dcterms:modified xsi:type="dcterms:W3CDTF">2014-05-08T05:34:37Z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0x01010073E72E3099F62F438F86AA3060A0BB53</vt:lpwstr>
  </property>
</Properties>
</file>